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904" r:id="rId4"/>
  </p:sldMasterIdLst>
  <p:notesMasterIdLst>
    <p:notesMasterId r:id="rId6"/>
  </p:notesMasterIdLst>
  <p:sldIdLst>
    <p:sldId id="286" r:id="rId5"/>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KPMG Extralight" panose="020B0303030202040204" pitchFamily="34" charset="0"/>
      <p:regular r:id="rId11"/>
      <p:italic r:id="rId12"/>
    </p:embeddedFont>
  </p:embeddedFontLst>
  <p:custDataLst>
    <p:tags r:id="rId1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es, Chris" initials="JC" lastIdx="1" clrIdx="0">
    <p:extLst>
      <p:ext uri="{19B8F6BF-5375-455C-9EA6-DF929625EA0E}">
        <p15:presenceInfo xmlns:p15="http://schemas.microsoft.com/office/powerpoint/2012/main" userId="Jones, Chris" providerId="None"/>
      </p:ext>
    </p:extLst>
  </p:cmAuthor>
  <p:cmAuthor id="2" name="Blackstock, William" initials="BW" lastIdx="4" clrIdx="1">
    <p:extLst>
      <p:ext uri="{19B8F6BF-5375-455C-9EA6-DF929625EA0E}">
        <p15:presenceInfo xmlns:p15="http://schemas.microsoft.com/office/powerpoint/2012/main" userId="Blackstock, William"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B02A"/>
    <a:srgbClr val="0091DA"/>
    <a:srgbClr val="BC204B"/>
    <a:srgbClr val="F68D2E"/>
    <a:srgbClr val="EAAA00"/>
    <a:srgbClr val="009A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58F00C-2545-415A-A912-0630F4F69AE3}" v="1" dt="2023-08-20T11:47:11.8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465" autoAdjust="0"/>
  </p:normalViewPr>
  <p:slideViewPr>
    <p:cSldViewPr snapToGrid="0" showGuides="1">
      <p:cViewPr varScale="1">
        <p:scale>
          <a:sx n="105" d="100"/>
          <a:sy n="105" d="100"/>
        </p:scale>
        <p:origin x="54" y="588"/>
      </p:cViewPr>
      <p:guideLst/>
    </p:cSldViewPr>
  </p:slideViewPr>
  <p:outlineViewPr>
    <p:cViewPr>
      <p:scale>
        <a:sx n="33" d="100"/>
        <a:sy n="33" d="100"/>
      </p:scale>
      <p:origin x="0" y="-15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tags" Target="tags/tag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font" Target="fonts/font4.fntdata"/><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tte, Ashutosh" userId="f481b26f-0e4a-425f-b107-3ed163703992" providerId="ADAL" clId="{0158F00C-2545-415A-A912-0630F4F69AE3}"/>
    <pc:docChg chg="modSld">
      <pc:chgData name="Bhatte, Ashutosh" userId="f481b26f-0e4a-425f-b107-3ed163703992" providerId="ADAL" clId="{0158F00C-2545-415A-A912-0630F4F69AE3}" dt="2023-08-20T11:47:22.869" v="2" actId="14100"/>
      <pc:docMkLst>
        <pc:docMk/>
      </pc:docMkLst>
      <pc:sldChg chg="modSp mod">
        <pc:chgData name="Bhatte, Ashutosh" userId="f481b26f-0e4a-425f-b107-3ed163703992" providerId="ADAL" clId="{0158F00C-2545-415A-A912-0630F4F69AE3}" dt="2023-08-20T11:47:22.869" v="2" actId="14100"/>
        <pc:sldMkLst>
          <pc:docMk/>
          <pc:sldMk cId="185443374" sldId="286"/>
        </pc:sldMkLst>
        <pc:spChg chg="mod">
          <ac:chgData name="Bhatte, Ashutosh" userId="f481b26f-0e4a-425f-b107-3ed163703992" providerId="ADAL" clId="{0158F00C-2545-415A-A912-0630F4F69AE3}" dt="2023-08-20T11:47:22.869" v="2" actId="14100"/>
          <ac:spMkLst>
            <pc:docMk/>
            <pc:sldMk cId="185443374" sldId="286"/>
            <ac:spMk id="26" creationId="{C77616F6-C3E6-4494-98EB-E6661CFE1798}"/>
          </ac:spMkLst>
        </pc:spChg>
      </pc:sldChg>
    </pc:docChg>
  </pc:docChgLst>
  <pc:docChgLst>
    <pc:chgData name="Bhatte, Ashutosh" userId="f481b26f-0e4a-425f-b107-3ed163703992" providerId="ADAL" clId="{C8729592-1AA7-425D-871B-E1E2998A7EB2}"/>
    <pc:docChg chg="undo custSel modSld">
      <pc:chgData name="Bhatte, Ashutosh" userId="f481b26f-0e4a-425f-b107-3ed163703992" providerId="ADAL" clId="{C8729592-1AA7-425D-871B-E1E2998A7EB2}" dt="2023-07-12T14:58:39.660" v="571" actId="20577"/>
      <pc:docMkLst>
        <pc:docMk/>
      </pc:docMkLst>
      <pc:sldChg chg="addSp delSp modSp mod">
        <pc:chgData name="Bhatte, Ashutosh" userId="f481b26f-0e4a-425f-b107-3ed163703992" providerId="ADAL" clId="{C8729592-1AA7-425D-871B-E1E2998A7EB2}" dt="2023-07-12T14:58:39.660" v="571" actId="20577"/>
        <pc:sldMkLst>
          <pc:docMk/>
          <pc:sldMk cId="185443374" sldId="286"/>
        </pc:sldMkLst>
        <pc:spChg chg="mod">
          <ac:chgData name="Bhatte, Ashutosh" userId="f481b26f-0e4a-425f-b107-3ed163703992" providerId="ADAL" clId="{C8729592-1AA7-425D-871B-E1E2998A7EB2}" dt="2023-07-12T14:34:58.736" v="15" actId="1076"/>
          <ac:spMkLst>
            <pc:docMk/>
            <pc:sldMk cId="185443374" sldId="286"/>
            <ac:spMk id="19" creationId="{5C2386B0-3013-427E-8C4A-31EE1C7CC458}"/>
          </ac:spMkLst>
        </pc:spChg>
        <pc:spChg chg="mod">
          <ac:chgData name="Bhatte, Ashutosh" userId="f481b26f-0e4a-425f-b107-3ed163703992" providerId="ADAL" clId="{C8729592-1AA7-425D-871B-E1E2998A7EB2}" dt="2023-07-12T14:50:33.452" v="487" actId="1076"/>
          <ac:spMkLst>
            <pc:docMk/>
            <pc:sldMk cId="185443374" sldId="286"/>
            <ac:spMk id="25" creationId="{FC3ADD98-A607-468C-81C9-DC2186A5B07E}"/>
          </ac:spMkLst>
        </pc:spChg>
        <pc:spChg chg="mod">
          <ac:chgData name="Bhatte, Ashutosh" userId="f481b26f-0e4a-425f-b107-3ed163703992" providerId="ADAL" clId="{C8729592-1AA7-425D-871B-E1E2998A7EB2}" dt="2023-07-12T14:58:39.660" v="571" actId="20577"/>
          <ac:spMkLst>
            <pc:docMk/>
            <pc:sldMk cId="185443374" sldId="286"/>
            <ac:spMk id="26" creationId="{C77616F6-C3E6-4494-98EB-E6661CFE1798}"/>
          </ac:spMkLst>
        </pc:spChg>
        <pc:picChg chg="add mod">
          <ac:chgData name="Bhatte, Ashutosh" userId="f481b26f-0e4a-425f-b107-3ed163703992" providerId="ADAL" clId="{C8729592-1AA7-425D-871B-E1E2998A7EB2}" dt="2023-07-11T07:24:35.889" v="5" actId="14100"/>
          <ac:picMkLst>
            <pc:docMk/>
            <pc:sldMk cId="185443374" sldId="286"/>
            <ac:picMk id="3" creationId="{A712D5C1-F613-4DB1-B05D-DE724810EEA5}"/>
          </ac:picMkLst>
        </pc:picChg>
        <pc:picChg chg="del">
          <ac:chgData name="Bhatte, Ashutosh" userId="f481b26f-0e4a-425f-b107-3ed163703992" providerId="ADAL" clId="{C8729592-1AA7-425D-871B-E1E2998A7EB2}" dt="2023-07-11T07:24:25.176" v="3" actId="478"/>
          <ac:picMkLst>
            <pc:docMk/>
            <pc:sldMk cId="185443374" sldId="286"/>
            <ac:picMk id="33" creationId="{1AF7AFBA-3E4E-4E30-9DA0-6C450526D4D4}"/>
          </ac:picMkLst>
        </pc:picChg>
        <pc:cxnChg chg="mod">
          <ac:chgData name="Bhatte, Ashutosh" userId="f481b26f-0e4a-425f-b107-3ed163703992" providerId="ADAL" clId="{C8729592-1AA7-425D-871B-E1E2998A7EB2}" dt="2023-07-12T14:50:27.736" v="486" actId="1076"/>
          <ac:cxnSpMkLst>
            <pc:docMk/>
            <pc:sldMk cId="185443374" sldId="286"/>
            <ac:cxnSpMk id="27" creationId="{2231B31A-E832-43E4-A48E-6B41EA346466}"/>
          </ac:cxnSpMkLst>
        </pc:cxnChg>
      </pc:sldChg>
    </pc:docChg>
  </pc:docChgLst>
  <pc:docChgLst>
    <pc:chgData name="Bhatte, Ashutosh" userId="f481b26f-0e4a-425f-b107-3ed163703992" providerId="ADAL" clId="{E0E621CA-6AA3-4D9F-9AA8-8B24B20512EA}"/>
    <pc:docChg chg="modSld">
      <pc:chgData name="Bhatte, Ashutosh" userId="f481b26f-0e4a-425f-b107-3ed163703992" providerId="ADAL" clId="{E0E621CA-6AA3-4D9F-9AA8-8B24B20512EA}" dt="2023-01-31T13:48:43.234" v="1" actId="20577"/>
      <pc:docMkLst>
        <pc:docMk/>
      </pc:docMkLst>
      <pc:sldChg chg="modSp mod">
        <pc:chgData name="Bhatte, Ashutosh" userId="f481b26f-0e4a-425f-b107-3ed163703992" providerId="ADAL" clId="{E0E621CA-6AA3-4D9F-9AA8-8B24B20512EA}" dt="2023-01-31T13:48:43.234" v="1" actId="20577"/>
        <pc:sldMkLst>
          <pc:docMk/>
          <pc:sldMk cId="185443374" sldId="286"/>
        </pc:sldMkLst>
        <pc:spChg chg="mod">
          <ac:chgData name="Bhatte, Ashutosh" userId="f481b26f-0e4a-425f-b107-3ed163703992" providerId="ADAL" clId="{E0E621CA-6AA3-4D9F-9AA8-8B24B20512EA}" dt="2023-01-31T13:48:43.234" v="1" actId="20577"/>
          <ac:spMkLst>
            <pc:docMk/>
            <pc:sldMk cId="185443374" sldId="286"/>
            <ac:spMk id="13" creationId="{00000000-0000-0000-0000-000000000000}"/>
          </ac:spMkLst>
        </pc:spChg>
      </pc:sldChg>
    </pc:docChg>
  </pc:docChgLst>
  <pc:docChgLst>
    <pc:chgData name="Bhatte, Ashutosh" userId="f481b26f-0e4a-425f-b107-3ed163703992" providerId="ADAL" clId="{2062060A-0C3F-4654-AF6C-6FE1D11A789D}"/>
    <pc:docChg chg="custSel modSld">
      <pc:chgData name="Bhatte, Ashutosh" userId="f481b26f-0e4a-425f-b107-3ed163703992" providerId="ADAL" clId="{2062060A-0C3F-4654-AF6C-6FE1D11A789D}" dt="2023-01-20T12:21:58.434" v="87" actId="20577"/>
      <pc:docMkLst>
        <pc:docMk/>
      </pc:docMkLst>
      <pc:sldChg chg="modSp mod">
        <pc:chgData name="Bhatte, Ashutosh" userId="f481b26f-0e4a-425f-b107-3ed163703992" providerId="ADAL" clId="{2062060A-0C3F-4654-AF6C-6FE1D11A789D}" dt="2023-01-20T12:21:58.434" v="87" actId="20577"/>
        <pc:sldMkLst>
          <pc:docMk/>
          <pc:sldMk cId="185443374" sldId="286"/>
        </pc:sldMkLst>
        <pc:spChg chg="mod">
          <ac:chgData name="Bhatte, Ashutosh" userId="f481b26f-0e4a-425f-b107-3ed163703992" providerId="ADAL" clId="{2062060A-0C3F-4654-AF6C-6FE1D11A789D}" dt="2023-01-20T12:21:58.434" v="87" actId="20577"/>
          <ac:spMkLst>
            <pc:docMk/>
            <pc:sldMk cId="185443374" sldId="286"/>
            <ac:spMk id="13" creationId="{00000000-0000-0000-0000-000000000000}"/>
          </ac:spMkLst>
        </pc:spChg>
        <pc:spChg chg="mod">
          <ac:chgData name="Bhatte, Ashutosh" userId="f481b26f-0e4a-425f-b107-3ed163703992" providerId="ADAL" clId="{2062060A-0C3F-4654-AF6C-6FE1D11A789D}" dt="2023-01-20T12:13:10.623" v="5" actId="1076"/>
          <ac:spMkLst>
            <pc:docMk/>
            <pc:sldMk cId="185443374" sldId="286"/>
            <ac:spMk id="16" creationId="{6AA27823-5B4D-4EC6-91F7-A29487E42C04}"/>
          </ac:spMkLst>
        </pc:spChg>
        <pc:spChg chg="mod">
          <ac:chgData name="Bhatte, Ashutosh" userId="f481b26f-0e4a-425f-b107-3ed163703992" providerId="ADAL" clId="{2062060A-0C3F-4654-AF6C-6FE1D11A789D}" dt="2023-01-20T12:13:05.335" v="4" actId="1076"/>
          <ac:spMkLst>
            <pc:docMk/>
            <pc:sldMk cId="185443374" sldId="286"/>
            <ac:spMk id="17" creationId="{84D03C43-5407-486A-9D8D-D6B4F0A2BBDF}"/>
          </ac:spMkLst>
        </pc:spChg>
        <pc:spChg chg="mod">
          <ac:chgData name="Bhatte, Ashutosh" userId="f481b26f-0e4a-425f-b107-3ed163703992" providerId="ADAL" clId="{2062060A-0C3F-4654-AF6C-6FE1D11A789D}" dt="2023-01-20T12:19:37.603" v="82" actId="20577"/>
          <ac:spMkLst>
            <pc:docMk/>
            <pc:sldMk cId="185443374" sldId="286"/>
            <ac:spMk id="19" creationId="{5C2386B0-3013-427E-8C4A-31EE1C7CC458}"/>
          </ac:spMkLst>
        </pc:spChg>
        <pc:spChg chg="mod">
          <ac:chgData name="Bhatte, Ashutosh" userId="f481b26f-0e4a-425f-b107-3ed163703992" providerId="ADAL" clId="{2062060A-0C3F-4654-AF6C-6FE1D11A789D}" dt="2023-01-20T12:12:54.324" v="2" actId="1076"/>
          <ac:spMkLst>
            <pc:docMk/>
            <pc:sldMk cId="185443374" sldId="286"/>
            <ac:spMk id="23" creationId="{4BE63FEB-7B4F-4C32-A6DF-26276334E8CE}"/>
          </ac:spMkLst>
        </pc:spChg>
        <pc:spChg chg="mod">
          <ac:chgData name="Bhatte, Ashutosh" userId="f481b26f-0e4a-425f-b107-3ed163703992" providerId="ADAL" clId="{2062060A-0C3F-4654-AF6C-6FE1D11A789D}" dt="2023-01-20T12:17:25.808" v="63" actId="20577"/>
          <ac:spMkLst>
            <pc:docMk/>
            <pc:sldMk cId="185443374" sldId="286"/>
            <ac:spMk id="25" creationId="{FC3ADD98-A607-468C-81C9-DC2186A5B07E}"/>
          </ac:spMkLst>
        </pc:spChg>
        <pc:spChg chg="mod">
          <ac:chgData name="Bhatte, Ashutosh" userId="f481b26f-0e4a-425f-b107-3ed163703992" providerId="ADAL" clId="{2062060A-0C3F-4654-AF6C-6FE1D11A789D}" dt="2023-01-20T12:14:53.416" v="10"/>
          <ac:spMkLst>
            <pc:docMk/>
            <pc:sldMk cId="185443374" sldId="286"/>
            <ac:spMk id="26" creationId="{C77616F6-C3E6-4494-98EB-E6661CFE1798}"/>
          </ac:spMkLst>
        </pc:spChg>
        <pc:spChg chg="mod">
          <ac:chgData name="Bhatte, Ashutosh" userId="f481b26f-0e4a-425f-b107-3ed163703992" providerId="ADAL" clId="{2062060A-0C3F-4654-AF6C-6FE1D11A789D}" dt="2023-01-20T12:15:51.642" v="26" actId="1076"/>
          <ac:spMkLst>
            <pc:docMk/>
            <pc:sldMk cId="185443374" sldId="286"/>
            <ac:spMk id="30" creationId="{FD696C25-8343-4B27-96B0-B04A713045E1}"/>
          </ac:spMkLst>
        </pc:spChg>
        <pc:spChg chg="mod">
          <ac:chgData name="Bhatte, Ashutosh" userId="f481b26f-0e4a-425f-b107-3ed163703992" providerId="ADAL" clId="{2062060A-0C3F-4654-AF6C-6FE1D11A789D}" dt="2023-01-20T12:15:54.253" v="27" actId="1076"/>
          <ac:spMkLst>
            <pc:docMk/>
            <pc:sldMk cId="185443374" sldId="286"/>
            <ac:spMk id="31" creationId="{3C5159D0-9192-4177-BFE1-E6C2FD9FF9E4}"/>
          </ac:spMkLst>
        </pc:spChg>
        <pc:cxnChg chg="mod">
          <ac:chgData name="Bhatte, Ashutosh" userId="f481b26f-0e4a-425f-b107-3ed163703992" providerId="ADAL" clId="{2062060A-0C3F-4654-AF6C-6FE1D11A789D}" dt="2023-01-20T12:13:01.389" v="3" actId="1076"/>
          <ac:cxnSpMkLst>
            <pc:docMk/>
            <pc:sldMk cId="185443374" sldId="286"/>
            <ac:cxnSpMk id="15" creationId="{8A807531-0993-4738-9F15-69D9C81C8A3B}"/>
          </ac:cxnSpMkLst>
        </pc:cxnChg>
        <pc:cxnChg chg="mod">
          <ac:chgData name="Bhatte, Ashutosh" userId="f481b26f-0e4a-425f-b107-3ed163703992" providerId="ADAL" clId="{2062060A-0C3F-4654-AF6C-6FE1D11A789D}" dt="2023-01-20T12:12:44.650" v="0" actId="1076"/>
          <ac:cxnSpMkLst>
            <pc:docMk/>
            <pc:sldMk cId="185443374" sldId="286"/>
            <ac:cxnSpMk id="21" creationId="{90890921-9ED9-4926-BE8F-521AC3A67D18}"/>
          </ac:cxnSpMkLst>
        </pc:cxnChg>
        <pc:cxnChg chg="mod">
          <ac:chgData name="Bhatte, Ashutosh" userId="f481b26f-0e4a-425f-b107-3ed163703992" providerId="ADAL" clId="{2062060A-0C3F-4654-AF6C-6FE1D11A789D}" dt="2023-01-20T12:13:15.375" v="6" actId="1076"/>
          <ac:cxnSpMkLst>
            <pc:docMk/>
            <pc:sldMk cId="185443374" sldId="286"/>
            <ac:cxnSpMk id="22" creationId="{490B7594-ED3A-4AE3-A1CD-ED507AB0C9DC}"/>
          </ac:cxnSpMkLst>
        </pc:cxnChg>
        <pc:cxnChg chg="mod">
          <ac:chgData name="Bhatte, Ashutosh" userId="f481b26f-0e4a-425f-b107-3ed163703992" providerId="ADAL" clId="{2062060A-0C3F-4654-AF6C-6FE1D11A789D}" dt="2023-01-20T12:15:36.990" v="22" actId="1076"/>
          <ac:cxnSpMkLst>
            <pc:docMk/>
            <pc:sldMk cId="185443374" sldId="286"/>
            <ac:cxnSpMk id="27" creationId="{2231B31A-E832-43E4-A48E-6B41EA346466}"/>
          </ac:cxnSpMkLst>
        </pc:cxnChg>
        <pc:cxnChg chg="mod">
          <ac:chgData name="Bhatte, Ashutosh" userId="f481b26f-0e4a-425f-b107-3ed163703992" providerId="ADAL" clId="{2062060A-0C3F-4654-AF6C-6FE1D11A789D}" dt="2023-01-20T12:15:57.891" v="28" actId="1076"/>
          <ac:cxnSpMkLst>
            <pc:docMk/>
            <pc:sldMk cId="185443374" sldId="286"/>
            <ac:cxnSpMk id="32" creationId="{56229DA6-A00A-489E-A8B6-2D83E1DED9ED}"/>
          </ac:cxnSpMkLst>
        </pc:cxnChg>
      </pc:sldChg>
    </pc:docChg>
  </pc:docChgLst>
</pc:chgInfo>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2CE00A-5021-4D0D-8E19-3B6B11E5BC91}" type="datetimeFigureOut">
              <a:rPr lang="en-GB" smtClean="0"/>
              <a:t>20/08/2023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3978ED-5049-458E-AFCA-3332DDA95129}" type="slidenum">
              <a:rPr lang="en-GB" smtClean="0"/>
              <a:t>‹#›</a:t>
            </a:fld>
            <a:endParaRPr lang="en-GB"/>
          </a:p>
        </p:txBody>
      </p:sp>
    </p:spTree>
    <p:extLst>
      <p:ext uri="{BB962C8B-B14F-4D97-AF65-F5344CB8AC3E}">
        <p14:creationId xmlns:p14="http://schemas.microsoft.com/office/powerpoint/2010/main" val="25407675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hyperlink" Target="https://goo.gl/QkKa6K" TargetMode="External"/><Relationship Id="rId1" Type="http://schemas.openxmlformats.org/officeDocument/2006/relationships/slideMaster" Target="../slideMasters/slideMaster1.xml"/><Relationship Id="rId6" Type="http://schemas.openxmlformats.org/officeDocument/2006/relationships/hyperlink" Target="https://goo.gl/hCfNuo" TargetMode="External"/><Relationship Id="rId5" Type="http://schemas.openxmlformats.org/officeDocument/2006/relationships/image" Target="../media/image2.png"/><Relationship Id="rId4" Type="http://schemas.openxmlformats.org/officeDocument/2006/relationships/hyperlink" Target="https://goo.gl/P7HUpq"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Right vertical dark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69601" y="1339200"/>
            <a:ext cx="5402625" cy="3510000"/>
          </a:xfrm>
        </p:spPr>
        <p:txBody>
          <a:bodyPr anchor="t" anchorCtr="0"/>
          <a:lstStyle>
            <a:lvl1pPr algn="l">
              <a:defRPr sz="8250" baseline="0">
                <a:solidFill>
                  <a:schemeClr val="bg1"/>
                </a:solidFill>
              </a:defRPr>
            </a:lvl1pPr>
          </a:lstStyle>
          <a:p>
            <a:r>
              <a:rPr lang="en-GB" dirty="0"/>
              <a:t>Title slide – </a:t>
            </a:r>
            <a:br>
              <a:rPr lang="en-GB" dirty="0"/>
            </a:br>
            <a:r>
              <a:rPr lang="en-GB" dirty="0"/>
              <a:t>dark vertical image – </a:t>
            </a:r>
            <a:r>
              <a:rPr lang="en-GB" dirty="0" err="1"/>
              <a:t>rhs</a:t>
            </a:r>
            <a:r>
              <a:rPr lang="en-GB" dirty="0"/>
              <a:t> </a:t>
            </a:r>
            <a:endParaRPr lang="en-US" dirty="0"/>
          </a:p>
        </p:txBody>
      </p:sp>
      <p:sp>
        <p:nvSpPr>
          <p:cNvPr id="6" name="Text Placeholder 3"/>
          <p:cNvSpPr>
            <a:spLocks noGrp="1"/>
          </p:cNvSpPr>
          <p:nvPr>
            <p:ph type="body" sz="quarter" idx="11"/>
          </p:nvPr>
        </p:nvSpPr>
        <p:spPr>
          <a:xfrm>
            <a:off x="1008000" y="5036400"/>
            <a:ext cx="8217600" cy="216000"/>
          </a:xfrm>
        </p:spPr>
        <p:txBody>
          <a:bodyPr/>
          <a:lstStyle>
            <a:lvl1pPr>
              <a:defRPr sz="825">
                <a:solidFill>
                  <a:schemeClr val="bg1"/>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5" name="Freeform 19">
            <a:extLst>
              <a:ext uri="{FF2B5EF4-FFF2-40B4-BE49-F238E27FC236}">
                <a16:creationId xmlns:a16="http://schemas.microsoft.com/office/drawing/2014/main" id="{EEC5B735-00AD-41B9-A513-0F7783FFBE36}"/>
              </a:ext>
            </a:extLst>
          </p:cNvPr>
          <p:cNvSpPr>
            <a:spLocks noChangeAspect="1" noEditPoints="1"/>
          </p:cNvSpPr>
          <p:nvPr userDrawn="1"/>
        </p:nvSpPr>
        <p:spPr bwMode="auto">
          <a:xfrm>
            <a:off x="1008001" y="525546"/>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20507970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998400" y="1330126"/>
            <a:ext cx="101952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Title 2"/>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42657266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62208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10304291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3"/>
          </p:nvPr>
        </p:nvSpPr>
        <p:spPr>
          <a:xfrm>
            <a:off x="62208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23418704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6220800" y="1330126"/>
            <a:ext cx="4968000" cy="4546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1330126"/>
            <a:ext cx="4968000" cy="454680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29058033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3742126"/>
            <a:ext cx="10195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Chart Placeholder 4"/>
          <p:cNvSpPr>
            <a:spLocks noGrp="1"/>
          </p:cNvSpPr>
          <p:nvPr>
            <p:ph type="chart" sz="quarter" idx="11"/>
          </p:nvPr>
        </p:nvSpPr>
        <p:spPr>
          <a:xfrm>
            <a:off x="1003200" y="1331360"/>
            <a:ext cx="10195200" cy="2135740"/>
          </a:xfrm>
        </p:spPr>
        <p:txBody>
          <a:bodyPr anchor="ctr"/>
          <a:lstStyle>
            <a:lvl1pPr algn="ctr">
              <a:defRPr/>
            </a:lvl1pPr>
          </a:lstStyle>
          <a:p>
            <a:r>
              <a:rPr lang="en-US"/>
              <a:t>Click icon to add chart</a:t>
            </a:r>
            <a:endParaRPr lang="en-GB" dirty="0"/>
          </a:p>
        </p:txBody>
      </p:sp>
    </p:spTree>
    <p:extLst>
      <p:ext uri="{BB962C8B-B14F-4D97-AF65-F5344CB8AC3E}">
        <p14:creationId xmlns:p14="http://schemas.microsoft.com/office/powerpoint/2010/main" val="25092277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5" name="Chart Placeholder 4"/>
          <p:cNvSpPr>
            <a:spLocks noGrp="1"/>
          </p:cNvSpPr>
          <p:nvPr>
            <p:ph type="chart" sz="quarter" idx="11"/>
          </p:nvPr>
        </p:nvSpPr>
        <p:spPr>
          <a:xfrm>
            <a:off x="4550400" y="1331360"/>
            <a:ext cx="3139200" cy="2134800"/>
          </a:xfrm>
        </p:spPr>
        <p:txBody>
          <a:bodyPr anchor="ctr"/>
          <a:lstStyle>
            <a:lvl1pPr algn="ctr">
              <a:defRPr/>
            </a:lvl1pPr>
          </a:lstStyle>
          <a:p>
            <a:r>
              <a:rPr lang="en-US"/>
              <a:t>Click icon to add chart</a:t>
            </a:r>
            <a:endParaRPr lang="en-GB" dirty="0"/>
          </a:p>
        </p:txBody>
      </p:sp>
      <p:sp>
        <p:nvSpPr>
          <p:cNvPr id="6" name="Chart Placeholder 4"/>
          <p:cNvSpPr>
            <a:spLocks noGrp="1"/>
          </p:cNvSpPr>
          <p:nvPr>
            <p:ph type="chart" sz="quarter" idx="12"/>
          </p:nvPr>
        </p:nvSpPr>
        <p:spPr>
          <a:xfrm>
            <a:off x="1003200" y="1331360"/>
            <a:ext cx="3187200" cy="2134800"/>
          </a:xfrm>
        </p:spPr>
        <p:txBody>
          <a:bodyPr anchor="ctr"/>
          <a:lstStyle>
            <a:lvl1pPr algn="ctr">
              <a:defRPr/>
            </a:lvl1pPr>
          </a:lstStyle>
          <a:p>
            <a:r>
              <a:rPr lang="en-US"/>
              <a:t>Click icon to add chart</a:t>
            </a:r>
            <a:endParaRPr lang="en-GB" dirty="0"/>
          </a:p>
        </p:txBody>
      </p:sp>
      <p:sp>
        <p:nvSpPr>
          <p:cNvPr id="7" name="Text Placeholder 8"/>
          <p:cNvSpPr>
            <a:spLocks noGrp="1"/>
          </p:cNvSpPr>
          <p:nvPr>
            <p:ph type="body" sz="quarter" idx="10"/>
          </p:nvPr>
        </p:nvSpPr>
        <p:spPr>
          <a:xfrm>
            <a:off x="1003200" y="3742126"/>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8" name="Chart Placeholder 4"/>
          <p:cNvSpPr>
            <a:spLocks noGrp="1"/>
          </p:cNvSpPr>
          <p:nvPr>
            <p:ph type="chart" sz="quarter" idx="13"/>
          </p:nvPr>
        </p:nvSpPr>
        <p:spPr>
          <a:xfrm>
            <a:off x="8049600" y="1331360"/>
            <a:ext cx="3139200" cy="2134800"/>
          </a:xfrm>
        </p:spPr>
        <p:txBody>
          <a:bodyPr anchor="ctr"/>
          <a:lstStyle>
            <a:lvl1pPr algn="ctr">
              <a:defRPr/>
            </a:lvl1pPr>
          </a:lstStyle>
          <a:p>
            <a:r>
              <a:rPr lang="en-US"/>
              <a:t>Click icon to add chart</a:t>
            </a:r>
            <a:endParaRPr lang="en-GB" dirty="0"/>
          </a:p>
        </p:txBody>
      </p:sp>
      <p:sp>
        <p:nvSpPr>
          <p:cNvPr id="9" name="Text Placeholder 8"/>
          <p:cNvSpPr>
            <a:spLocks noGrp="1"/>
          </p:cNvSpPr>
          <p:nvPr>
            <p:ph type="body" sz="quarter" idx="14"/>
          </p:nvPr>
        </p:nvSpPr>
        <p:spPr>
          <a:xfrm>
            <a:off x="4502400" y="3742126"/>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Text Placeholder 8"/>
          <p:cNvSpPr>
            <a:spLocks noGrp="1"/>
          </p:cNvSpPr>
          <p:nvPr>
            <p:ph type="body" sz="quarter" idx="15"/>
          </p:nvPr>
        </p:nvSpPr>
        <p:spPr>
          <a:xfrm>
            <a:off x="8001600" y="3742126"/>
            <a:ext cx="3187200" cy="213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7735405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4" name="Picture Placeholder 3"/>
          <p:cNvSpPr>
            <a:spLocks noGrp="1"/>
          </p:cNvSpPr>
          <p:nvPr>
            <p:ph type="pic" sz="quarter" idx="10"/>
          </p:nvPr>
        </p:nvSpPr>
        <p:spPr>
          <a:xfrm>
            <a:off x="1003200" y="1330126"/>
            <a:ext cx="10195200" cy="4546800"/>
          </a:xfrm>
        </p:spPr>
        <p:txBody>
          <a:bodyPr anchor="ctr"/>
          <a:lstStyle>
            <a:lvl1pPr algn="ctr">
              <a:defRPr/>
            </a:lvl1pPr>
          </a:lstStyle>
          <a:p>
            <a:r>
              <a:rPr lang="en-US"/>
              <a:t>Click icon to add picture</a:t>
            </a:r>
            <a:endParaRPr lang="en-GB" dirty="0"/>
          </a:p>
        </p:txBody>
      </p:sp>
    </p:spTree>
    <p:extLst>
      <p:ext uri="{BB962C8B-B14F-4D97-AF65-F5344CB8AC3E}">
        <p14:creationId xmlns:p14="http://schemas.microsoft.com/office/powerpoint/2010/main" val="3026310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ROCESS FIVE COLUMN">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2172526"/>
            <a:ext cx="1876800" cy="3704400"/>
          </a:xfrm>
        </p:spPr>
        <p:txBody>
          <a:bodyPr/>
          <a:lstStyle>
            <a:lvl1pPr algn="l">
              <a:defRPr sz="1050"/>
            </a:lvl1pPr>
            <a:lvl2pPr algn="l">
              <a:defRPr sz="1050"/>
            </a:lvl2pPr>
            <a:lvl3pPr algn="l">
              <a:defRPr sz="1050"/>
            </a:lvl3pPr>
            <a:lvl4pPr algn="l">
              <a:defRPr sz="1050"/>
            </a:lvl4pPr>
            <a:lvl5pPr algn="l">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080400" y="2172526"/>
            <a:ext cx="1876800" cy="3704400"/>
          </a:xfrm>
        </p:spPr>
        <p:txBody>
          <a:bodyPr/>
          <a:lstStyle>
            <a:lvl1pPr algn="l">
              <a:defRPr sz="1050"/>
            </a:lvl1pPr>
            <a:lvl2pPr algn="l">
              <a:defRPr sz="1050"/>
            </a:lvl2pPr>
            <a:lvl3pPr algn="l">
              <a:defRPr sz="1050"/>
            </a:lvl3pPr>
            <a:lvl4pPr algn="l">
              <a:defRPr sz="1050"/>
            </a:lvl4pPr>
            <a:lvl5pPr algn="l">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5157600" y="2172526"/>
            <a:ext cx="1876800" cy="3704400"/>
          </a:xfrm>
        </p:spPr>
        <p:txBody>
          <a:bodyPr/>
          <a:lstStyle>
            <a:lvl1pPr algn="l">
              <a:defRPr sz="1050"/>
            </a:lvl1pPr>
            <a:lvl2pPr algn="l">
              <a:defRPr sz="1050"/>
            </a:lvl2pPr>
            <a:lvl3pPr algn="l">
              <a:defRPr sz="1050"/>
            </a:lvl3pPr>
            <a:lvl4pPr algn="l">
              <a:defRPr sz="1050"/>
            </a:lvl4pPr>
            <a:lvl5pPr algn="l">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7234800" y="2172526"/>
            <a:ext cx="1876800" cy="3704400"/>
          </a:xfrm>
        </p:spPr>
        <p:txBody>
          <a:bodyPr/>
          <a:lstStyle>
            <a:lvl1pPr algn="l">
              <a:defRPr sz="1050"/>
            </a:lvl1pPr>
            <a:lvl2pPr algn="l">
              <a:defRPr sz="1050"/>
            </a:lvl2pPr>
            <a:lvl3pPr algn="l">
              <a:defRPr sz="1050"/>
            </a:lvl3pPr>
            <a:lvl4pPr algn="l">
              <a:defRPr sz="1050"/>
            </a:lvl4pPr>
            <a:lvl5pPr algn="l">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1003200" y="1322388"/>
            <a:ext cx="1876800" cy="604800"/>
          </a:xfrm>
          <a:prstGeom prst="homePlate">
            <a:avLst>
              <a:gd name="adj" fmla="val 31970"/>
            </a:avLst>
          </a:prstGeom>
          <a:solidFill>
            <a:schemeClr val="tx2"/>
          </a:solidFill>
        </p:spPr>
        <p:txBody>
          <a:bodyPr lIns="54000" tIns="54000" rIns="54000" bIns="54000" anchor="ctr"/>
          <a:lstStyle>
            <a:lvl1pPr algn="l">
              <a:defRPr sz="1050">
                <a:solidFill>
                  <a:schemeClr val="bg1"/>
                </a:solidFill>
              </a:defRPr>
            </a:lvl1pPr>
            <a:lvl2pPr>
              <a:defRPr sz="1050">
                <a:solidFill>
                  <a:schemeClr val="bg1"/>
                </a:solidFill>
              </a:defRPr>
            </a:lvl2pPr>
            <a:lvl3pPr>
              <a:defRPr sz="1050">
                <a:solidFill>
                  <a:schemeClr val="bg1"/>
                </a:solidFill>
              </a:defRPr>
            </a:lvl3pPr>
            <a:lvl4pPr>
              <a:defRPr sz="1050">
                <a:solidFill>
                  <a:schemeClr val="bg1"/>
                </a:solidFill>
              </a:defRPr>
            </a:lvl4pPr>
            <a:lvl5pPr>
              <a:defRPr sz="105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080400" y="1322388"/>
            <a:ext cx="1876800" cy="604800"/>
          </a:xfrm>
          <a:prstGeom prst="chevron">
            <a:avLst>
              <a:gd name="adj" fmla="val 31101"/>
            </a:avLst>
          </a:prstGeom>
          <a:solidFill>
            <a:schemeClr val="tx2"/>
          </a:solidFill>
        </p:spPr>
        <p:txBody>
          <a:bodyPr lIns="54000" tIns="54000" rIns="54000" bIns="54000" anchor="ctr"/>
          <a:lstStyle>
            <a:lvl1pPr algn="l">
              <a:defRPr sz="1050">
                <a:solidFill>
                  <a:schemeClr val="bg1"/>
                </a:solidFill>
              </a:defRPr>
            </a:lvl1pPr>
            <a:lvl2pPr>
              <a:defRPr sz="1050">
                <a:solidFill>
                  <a:schemeClr val="bg1"/>
                </a:solidFill>
              </a:defRPr>
            </a:lvl2pPr>
            <a:lvl3pPr>
              <a:defRPr sz="1050">
                <a:solidFill>
                  <a:schemeClr val="bg1"/>
                </a:solidFill>
              </a:defRPr>
            </a:lvl3pPr>
            <a:lvl4pPr>
              <a:defRPr sz="1050">
                <a:solidFill>
                  <a:schemeClr val="bg1"/>
                </a:solidFill>
              </a:defRPr>
            </a:lvl4pPr>
            <a:lvl5pPr>
              <a:defRPr sz="105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5157600" y="1322388"/>
            <a:ext cx="1876800" cy="604800"/>
          </a:xfrm>
          <a:prstGeom prst="chevron">
            <a:avLst>
              <a:gd name="adj" fmla="val 31101"/>
            </a:avLst>
          </a:prstGeom>
          <a:solidFill>
            <a:schemeClr val="tx2"/>
          </a:solidFill>
        </p:spPr>
        <p:txBody>
          <a:bodyPr lIns="54000" tIns="54000" rIns="54000" bIns="54000" anchor="ctr"/>
          <a:lstStyle>
            <a:lvl1pPr algn="l">
              <a:defRPr sz="1050">
                <a:solidFill>
                  <a:schemeClr val="bg1"/>
                </a:solidFill>
              </a:defRPr>
            </a:lvl1pPr>
            <a:lvl2pPr>
              <a:defRPr sz="1050">
                <a:solidFill>
                  <a:schemeClr val="bg1"/>
                </a:solidFill>
              </a:defRPr>
            </a:lvl2pPr>
            <a:lvl3pPr>
              <a:defRPr sz="1050">
                <a:solidFill>
                  <a:schemeClr val="bg1"/>
                </a:solidFill>
              </a:defRPr>
            </a:lvl3pPr>
            <a:lvl4pPr>
              <a:defRPr sz="1050">
                <a:solidFill>
                  <a:schemeClr val="bg1"/>
                </a:solidFill>
              </a:defRPr>
            </a:lvl4pPr>
            <a:lvl5pPr>
              <a:defRPr sz="105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7234800" y="1322388"/>
            <a:ext cx="1876800" cy="604800"/>
          </a:xfrm>
          <a:prstGeom prst="chevron">
            <a:avLst>
              <a:gd name="adj" fmla="val 31101"/>
            </a:avLst>
          </a:prstGeom>
          <a:solidFill>
            <a:schemeClr val="tx2"/>
          </a:solidFill>
        </p:spPr>
        <p:txBody>
          <a:bodyPr lIns="54000" tIns="54000" rIns="54000" bIns="54000" anchor="ctr"/>
          <a:lstStyle>
            <a:lvl1pPr algn="l">
              <a:defRPr sz="1050">
                <a:solidFill>
                  <a:schemeClr val="bg1"/>
                </a:solidFill>
              </a:defRPr>
            </a:lvl1pPr>
            <a:lvl2pPr>
              <a:defRPr sz="1050">
                <a:solidFill>
                  <a:schemeClr val="bg1"/>
                </a:solidFill>
              </a:defRPr>
            </a:lvl2pPr>
            <a:lvl3pPr>
              <a:defRPr sz="1050">
                <a:solidFill>
                  <a:schemeClr val="bg1"/>
                </a:solidFill>
              </a:defRPr>
            </a:lvl3pPr>
            <a:lvl4pPr>
              <a:defRPr sz="1050">
                <a:solidFill>
                  <a:schemeClr val="bg1"/>
                </a:solidFill>
              </a:defRPr>
            </a:lvl4pPr>
            <a:lvl5pPr>
              <a:defRPr sz="1050">
                <a:solidFill>
                  <a:schemeClr val="bg1"/>
                </a:solidFill>
              </a:defRPr>
            </a:lvl5pPr>
          </a:lstStyle>
          <a:p>
            <a:pPr lvl="0"/>
            <a:r>
              <a:rPr lang="en-US" dirty="0"/>
              <a:t>Click to add text</a:t>
            </a:r>
            <a:endParaRPr lang="en-GB" dirty="0"/>
          </a:p>
        </p:txBody>
      </p:sp>
      <p:sp>
        <p:nvSpPr>
          <p:cNvPr id="11" name="Text Placeholder 12"/>
          <p:cNvSpPr>
            <a:spLocks noGrp="1"/>
          </p:cNvSpPr>
          <p:nvPr>
            <p:ph type="body" sz="quarter" idx="18" hasCustomPrompt="1"/>
          </p:nvPr>
        </p:nvSpPr>
        <p:spPr>
          <a:xfrm>
            <a:off x="9312000" y="1322388"/>
            <a:ext cx="1876800" cy="604800"/>
          </a:xfrm>
          <a:prstGeom prst="chevron">
            <a:avLst>
              <a:gd name="adj" fmla="val 31101"/>
            </a:avLst>
          </a:prstGeom>
          <a:solidFill>
            <a:schemeClr val="tx2"/>
          </a:solidFill>
        </p:spPr>
        <p:txBody>
          <a:bodyPr lIns="54000" tIns="54000" rIns="54000" bIns="54000" anchor="ctr"/>
          <a:lstStyle>
            <a:lvl1pPr algn="l">
              <a:defRPr sz="1050">
                <a:solidFill>
                  <a:schemeClr val="bg1"/>
                </a:solidFill>
              </a:defRPr>
            </a:lvl1pPr>
            <a:lvl2pPr>
              <a:defRPr sz="1050">
                <a:solidFill>
                  <a:schemeClr val="bg1"/>
                </a:solidFill>
              </a:defRPr>
            </a:lvl2pPr>
            <a:lvl3pPr>
              <a:defRPr sz="1050">
                <a:solidFill>
                  <a:schemeClr val="bg1"/>
                </a:solidFill>
              </a:defRPr>
            </a:lvl3pPr>
            <a:lvl4pPr>
              <a:defRPr sz="1050">
                <a:solidFill>
                  <a:schemeClr val="bg1"/>
                </a:solidFill>
              </a:defRPr>
            </a:lvl4pPr>
            <a:lvl5pPr>
              <a:defRPr sz="1050">
                <a:solidFill>
                  <a:schemeClr val="bg1"/>
                </a:solidFill>
              </a:defRPr>
            </a:lvl5pPr>
          </a:lstStyle>
          <a:p>
            <a:pPr lvl="0"/>
            <a:r>
              <a:rPr lang="en-US" dirty="0"/>
              <a:t>Click to add text</a:t>
            </a:r>
            <a:endParaRPr lang="en-GB" dirty="0"/>
          </a:p>
        </p:txBody>
      </p:sp>
      <p:sp>
        <p:nvSpPr>
          <p:cNvPr id="12" name="Text Placeholder 8"/>
          <p:cNvSpPr>
            <a:spLocks noGrp="1"/>
          </p:cNvSpPr>
          <p:nvPr>
            <p:ph type="body" sz="quarter" idx="19"/>
          </p:nvPr>
        </p:nvSpPr>
        <p:spPr>
          <a:xfrm>
            <a:off x="9312000" y="2172526"/>
            <a:ext cx="1876800" cy="3704400"/>
          </a:xfrm>
        </p:spPr>
        <p:txBody>
          <a:bodyPr/>
          <a:lstStyle>
            <a:lvl1pPr algn="l">
              <a:defRPr sz="1050"/>
            </a:lvl1pPr>
            <a:lvl2pPr algn="l">
              <a:defRPr sz="1050"/>
            </a:lvl2pPr>
            <a:lvl3pPr algn="l">
              <a:defRPr sz="1050"/>
            </a:lvl3pPr>
            <a:lvl4pPr algn="l">
              <a:defRPr sz="1050"/>
            </a:lvl4pPr>
            <a:lvl5pPr algn="l">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Tree>
    <p:extLst>
      <p:ext uri="{BB962C8B-B14F-4D97-AF65-F5344CB8AC3E}">
        <p14:creationId xmlns:p14="http://schemas.microsoft.com/office/powerpoint/2010/main" val="5068715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ROCESS FOUR COLUMN">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9" name="Text Placeholder 8"/>
          <p:cNvSpPr>
            <a:spLocks noGrp="1"/>
          </p:cNvSpPr>
          <p:nvPr>
            <p:ph type="body" sz="quarter" idx="10"/>
          </p:nvPr>
        </p:nvSpPr>
        <p:spPr>
          <a:xfrm>
            <a:off x="1003200" y="2172526"/>
            <a:ext cx="2347200" cy="3704400"/>
          </a:xfrm>
        </p:spPr>
        <p:txBody>
          <a:bodyPr/>
          <a:lstStyle>
            <a:lvl1pPr>
              <a:defRPr sz="1050"/>
            </a:lvl1pPr>
            <a:lvl2pPr>
              <a:defRPr sz="1050"/>
            </a:lvl2pPr>
            <a:lvl3pPr>
              <a:defRPr sz="105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3616000" y="2172526"/>
            <a:ext cx="2347200" cy="3704400"/>
          </a:xfrm>
        </p:spPr>
        <p:txBody>
          <a:bodyPr/>
          <a:lstStyle>
            <a:lvl1pPr>
              <a:defRPr sz="1050"/>
            </a:lvl1pPr>
            <a:lvl2pPr>
              <a:defRPr sz="1050"/>
            </a:lvl2pPr>
            <a:lvl3pPr>
              <a:defRPr sz="105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p:cNvSpPr>
            <a:spLocks noGrp="1"/>
          </p:cNvSpPr>
          <p:nvPr>
            <p:ph type="body" sz="quarter" idx="12"/>
          </p:nvPr>
        </p:nvSpPr>
        <p:spPr>
          <a:xfrm>
            <a:off x="6228800" y="2172526"/>
            <a:ext cx="2347200" cy="3704400"/>
          </a:xfrm>
        </p:spPr>
        <p:txBody>
          <a:bodyPr/>
          <a:lstStyle>
            <a:lvl1pPr>
              <a:defRPr sz="1050"/>
            </a:lvl1pPr>
            <a:lvl2pPr>
              <a:defRPr sz="1050"/>
            </a:lvl2pPr>
            <a:lvl3pPr>
              <a:defRPr sz="105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6" name="Text Placeholder 8"/>
          <p:cNvSpPr>
            <a:spLocks noGrp="1"/>
          </p:cNvSpPr>
          <p:nvPr>
            <p:ph type="body" sz="quarter" idx="13"/>
          </p:nvPr>
        </p:nvSpPr>
        <p:spPr>
          <a:xfrm>
            <a:off x="8841600" y="2172526"/>
            <a:ext cx="2347200" cy="3704400"/>
          </a:xfrm>
        </p:spPr>
        <p:txBody>
          <a:bodyPr/>
          <a:lstStyle>
            <a:lvl1pPr>
              <a:defRPr sz="1050"/>
            </a:lvl1pPr>
            <a:lvl2pPr>
              <a:defRPr sz="1050"/>
            </a:lvl2pPr>
            <a:lvl3pPr>
              <a:defRPr sz="105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3" name="Text Placeholder 12"/>
          <p:cNvSpPr>
            <a:spLocks noGrp="1"/>
          </p:cNvSpPr>
          <p:nvPr>
            <p:ph type="body" sz="quarter" idx="14" hasCustomPrompt="1"/>
          </p:nvPr>
        </p:nvSpPr>
        <p:spPr>
          <a:xfrm>
            <a:off x="994833" y="1322388"/>
            <a:ext cx="2347200" cy="604800"/>
          </a:xfrm>
          <a:prstGeom prst="homePlate">
            <a:avLst>
              <a:gd name="adj" fmla="val 31970"/>
            </a:avLst>
          </a:prstGeom>
          <a:solidFill>
            <a:schemeClr val="tx2"/>
          </a:solidFill>
        </p:spPr>
        <p:txBody>
          <a:bodyPr lIns="54000" tIns="54000" rIns="54000" bIns="54000" anchor="ctr"/>
          <a:lstStyle>
            <a:lvl1pPr algn="l">
              <a:defRPr sz="1050">
                <a:solidFill>
                  <a:schemeClr val="bg1"/>
                </a:solidFill>
              </a:defRPr>
            </a:lvl1pPr>
            <a:lvl2pPr>
              <a:defRPr sz="1050">
                <a:solidFill>
                  <a:schemeClr val="bg1"/>
                </a:solidFill>
              </a:defRPr>
            </a:lvl2pPr>
            <a:lvl3pPr>
              <a:defRPr sz="1050">
                <a:solidFill>
                  <a:schemeClr val="bg1"/>
                </a:solidFill>
              </a:defRPr>
            </a:lvl3pPr>
            <a:lvl4pPr>
              <a:defRPr sz="1050">
                <a:solidFill>
                  <a:schemeClr val="bg1"/>
                </a:solidFill>
              </a:defRPr>
            </a:lvl4pPr>
            <a:lvl5pPr>
              <a:defRPr sz="1050">
                <a:solidFill>
                  <a:schemeClr val="bg1"/>
                </a:solidFill>
              </a:defRPr>
            </a:lvl5pPr>
          </a:lstStyle>
          <a:p>
            <a:pPr lvl="0"/>
            <a:r>
              <a:rPr lang="en-US" dirty="0"/>
              <a:t>Click to add text</a:t>
            </a:r>
            <a:endParaRPr lang="en-GB" dirty="0"/>
          </a:p>
        </p:txBody>
      </p:sp>
      <p:sp>
        <p:nvSpPr>
          <p:cNvPr id="15" name="Text Placeholder 12"/>
          <p:cNvSpPr>
            <a:spLocks noGrp="1"/>
          </p:cNvSpPr>
          <p:nvPr>
            <p:ph type="body" sz="quarter" idx="15" hasCustomPrompt="1"/>
          </p:nvPr>
        </p:nvSpPr>
        <p:spPr>
          <a:xfrm>
            <a:off x="3610423" y="1322388"/>
            <a:ext cx="2347200" cy="604800"/>
          </a:xfrm>
          <a:prstGeom prst="chevron">
            <a:avLst>
              <a:gd name="adj" fmla="val 31101"/>
            </a:avLst>
          </a:prstGeom>
          <a:solidFill>
            <a:schemeClr val="tx2"/>
          </a:solidFill>
        </p:spPr>
        <p:txBody>
          <a:bodyPr lIns="54000" tIns="54000" rIns="54000" bIns="54000" anchor="ctr"/>
          <a:lstStyle>
            <a:lvl1pPr algn="l">
              <a:defRPr sz="1050">
                <a:solidFill>
                  <a:schemeClr val="bg1"/>
                </a:solidFill>
              </a:defRPr>
            </a:lvl1pPr>
            <a:lvl2pPr>
              <a:defRPr sz="1050">
                <a:solidFill>
                  <a:schemeClr val="bg1"/>
                </a:solidFill>
              </a:defRPr>
            </a:lvl2pPr>
            <a:lvl3pPr>
              <a:defRPr sz="1050">
                <a:solidFill>
                  <a:schemeClr val="bg1"/>
                </a:solidFill>
              </a:defRPr>
            </a:lvl3pPr>
            <a:lvl4pPr>
              <a:defRPr sz="1050">
                <a:solidFill>
                  <a:schemeClr val="bg1"/>
                </a:solidFill>
              </a:defRPr>
            </a:lvl4pPr>
            <a:lvl5pPr>
              <a:defRPr sz="1050">
                <a:solidFill>
                  <a:schemeClr val="bg1"/>
                </a:solidFill>
              </a:defRPr>
            </a:lvl5pPr>
          </a:lstStyle>
          <a:p>
            <a:pPr lvl="0"/>
            <a:r>
              <a:rPr lang="en-US" dirty="0"/>
              <a:t>Click to add text</a:t>
            </a:r>
            <a:endParaRPr lang="en-GB" dirty="0"/>
          </a:p>
        </p:txBody>
      </p:sp>
      <p:sp>
        <p:nvSpPr>
          <p:cNvPr id="16" name="Text Placeholder 12"/>
          <p:cNvSpPr>
            <a:spLocks noGrp="1"/>
          </p:cNvSpPr>
          <p:nvPr>
            <p:ph type="body" sz="quarter" idx="16" hasCustomPrompt="1"/>
          </p:nvPr>
        </p:nvSpPr>
        <p:spPr>
          <a:xfrm>
            <a:off x="6226011" y="1322388"/>
            <a:ext cx="2347200" cy="604800"/>
          </a:xfrm>
          <a:prstGeom prst="chevron">
            <a:avLst>
              <a:gd name="adj" fmla="val 31101"/>
            </a:avLst>
          </a:prstGeom>
          <a:solidFill>
            <a:schemeClr val="tx2"/>
          </a:solidFill>
        </p:spPr>
        <p:txBody>
          <a:bodyPr lIns="54000" tIns="54000" rIns="54000" bIns="54000" anchor="ctr"/>
          <a:lstStyle>
            <a:lvl1pPr algn="l">
              <a:defRPr sz="1050">
                <a:solidFill>
                  <a:schemeClr val="bg1"/>
                </a:solidFill>
              </a:defRPr>
            </a:lvl1pPr>
            <a:lvl2pPr>
              <a:defRPr sz="1050">
                <a:solidFill>
                  <a:schemeClr val="bg1"/>
                </a:solidFill>
              </a:defRPr>
            </a:lvl2pPr>
            <a:lvl3pPr>
              <a:defRPr sz="1050">
                <a:solidFill>
                  <a:schemeClr val="bg1"/>
                </a:solidFill>
              </a:defRPr>
            </a:lvl3pPr>
            <a:lvl4pPr>
              <a:defRPr sz="1050">
                <a:solidFill>
                  <a:schemeClr val="bg1"/>
                </a:solidFill>
              </a:defRPr>
            </a:lvl4pPr>
            <a:lvl5pPr>
              <a:defRPr sz="1050">
                <a:solidFill>
                  <a:schemeClr val="bg1"/>
                </a:solidFill>
              </a:defRPr>
            </a:lvl5pPr>
          </a:lstStyle>
          <a:p>
            <a:pPr lvl="0"/>
            <a:r>
              <a:rPr lang="en-US" dirty="0"/>
              <a:t>Click to add text</a:t>
            </a:r>
            <a:endParaRPr lang="en-GB" dirty="0"/>
          </a:p>
        </p:txBody>
      </p:sp>
      <p:sp>
        <p:nvSpPr>
          <p:cNvPr id="17" name="Text Placeholder 12"/>
          <p:cNvSpPr>
            <a:spLocks noGrp="1"/>
          </p:cNvSpPr>
          <p:nvPr>
            <p:ph type="body" sz="quarter" idx="17" hasCustomPrompt="1"/>
          </p:nvPr>
        </p:nvSpPr>
        <p:spPr>
          <a:xfrm>
            <a:off x="8841600" y="1322388"/>
            <a:ext cx="2347200" cy="604800"/>
          </a:xfrm>
          <a:prstGeom prst="chevron">
            <a:avLst>
              <a:gd name="adj" fmla="val 31101"/>
            </a:avLst>
          </a:prstGeom>
          <a:solidFill>
            <a:schemeClr val="tx2"/>
          </a:solidFill>
        </p:spPr>
        <p:txBody>
          <a:bodyPr lIns="54000" tIns="54000" rIns="54000" bIns="54000" anchor="ctr"/>
          <a:lstStyle>
            <a:lvl1pPr algn="l">
              <a:defRPr sz="1050">
                <a:solidFill>
                  <a:schemeClr val="bg1"/>
                </a:solidFill>
              </a:defRPr>
            </a:lvl1pPr>
            <a:lvl2pPr>
              <a:defRPr sz="1050">
                <a:solidFill>
                  <a:schemeClr val="bg1"/>
                </a:solidFill>
              </a:defRPr>
            </a:lvl2pPr>
            <a:lvl3pPr>
              <a:defRPr sz="1050">
                <a:solidFill>
                  <a:schemeClr val="bg1"/>
                </a:solidFill>
              </a:defRPr>
            </a:lvl3pPr>
            <a:lvl4pPr>
              <a:defRPr sz="1050">
                <a:solidFill>
                  <a:schemeClr val="bg1"/>
                </a:solidFill>
              </a:defRPr>
            </a:lvl4pPr>
            <a:lvl5pPr>
              <a:defRPr sz="1050">
                <a:solidFill>
                  <a:schemeClr val="bg1"/>
                </a:solidFill>
              </a:defRPr>
            </a:lvl5pPr>
          </a:lstStyle>
          <a:p>
            <a:pPr lvl="0"/>
            <a:r>
              <a:rPr lang="en-US" dirty="0"/>
              <a:t>Click to add text</a:t>
            </a:r>
            <a:endParaRPr lang="en-GB" dirty="0"/>
          </a:p>
        </p:txBody>
      </p:sp>
    </p:spTree>
    <p:extLst>
      <p:ext uri="{BB962C8B-B14F-4D97-AF65-F5344CB8AC3E}">
        <p14:creationId xmlns:p14="http://schemas.microsoft.com/office/powerpoint/2010/main" val="20595117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AD WITH CENTER">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6" name="Text Placeholder 10"/>
          <p:cNvSpPr>
            <a:spLocks noGrp="1" noChangeAspect="1"/>
          </p:cNvSpPr>
          <p:nvPr>
            <p:ph type="body" sz="quarter" idx="21"/>
          </p:nvPr>
        </p:nvSpPr>
        <p:spPr bwMode="gray">
          <a:xfrm>
            <a:off x="5306560" y="2757950"/>
            <a:ext cx="1660995" cy="1659600"/>
          </a:xfrm>
          <a:prstGeom prst="ellipse">
            <a:avLst/>
          </a:prstGeom>
          <a:solidFill>
            <a:schemeClr val="accent1"/>
          </a:solidFill>
          <a:ln>
            <a:noFill/>
          </a:ln>
        </p:spPr>
        <p:txBody>
          <a:bodyPr lIns="54000" tIns="54000" rIns="54000" bIns="54000" anchor="ctr" anchorCtr="1">
            <a:noAutofit/>
          </a:bodyPr>
          <a:lstStyle>
            <a:lvl1pPr algn="ctr">
              <a:defRPr sz="1050">
                <a:solidFill>
                  <a:schemeClr val="bg1"/>
                </a:solidFill>
                <a:latin typeface="+mn-lt"/>
                <a:cs typeface="Arial" panose="020B0604020202020204" pitchFamily="34" charset="0"/>
              </a:defRPr>
            </a:lvl1pPr>
          </a:lstStyle>
          <a:p>
            <a:pPr lvl="0"/>
            <a:r>
              <a:rPr lang="en-US"/>
              <a:t>Click to edit Master text styles</a:t>
            </a:r>
          </a:p>
        </p:txBody>
      </p:sp>
      <p:sp>
        <p:nvSpPr>
          <p:cNvPr id="17" name="Text Placeholder 20"/>
          <p:cNvSpPr>
            <a:spLocks noGrp="1"/>
          </p:cNvSpPr>
          <p:nvPr>
            <p:ph type="body" sz="quarter" idx="26"/>
          </p:nvPr>
        </p:nvSpPr>
        <p:spPr bwMode="gray">
          <a:xfrm>
            <a:off x="1003349" y="1322388"/>
            <a:ext cx="3847695" cy="388800"/>
          </a:xfrm>
          <a:prstGeom prst="rect">
            <a:avLst/>
          </a:prstGeom>
          <a:solidFill>
            <a:schemeClr val="tx2"/>
          </a:solidFill>
          <a:ln w="12700">
            <a:solidFill>
              <a:srgbClr val="00338D"/>
            </a:solidFill>
          </a:ln>
        </p:spPr>
        <p:txBody>
          <a:bodyPr vert="horz" lIns="54000" tIns="54000" rIns="54000" bIns="54000" rtlCol="0" anchor="ctr" anchorCtr="0">
            <a:noAutofit/>
          </a:bodyPr>
          <a:lstStyle>
            <a:lvl1pPr>
              <a:defRPr lang="en-US" sz="1050" b="1" kern="1200" noProof="0" dirty="0" smtClean="0">
                <a:solidFill>
                  <a:schemeClr val="bg1"/>
                </a:solidFill>
                <a:latin typeface="+mn-lt"/>
                <a:ea typeface="+mn-ea"/>
                <a:cs typeface="Arial" panose="020B0604020202020204" pitchFamily="34" charset="0"/>
              </a:defRPr>
            </a:lvl1pPr>
            <a:lvl5pPr>
              <a:defRPr/>
            </a:lvl5pPr>
            <a:lvl6pPr>
              <a:defRPr baseline="0"/>
            </a:lvl6pPr>
            <a:lvl7pPr>
              <a:defRPr baseline="0"/>
            </a:lvl7pPr>
            <a:lvl8pPr>
              <a:defRPr baseline="0"/>
            </a:lvl8pPr>
          </a:lstStyle>
          <a:p>
            <a:pPr marL="0" lvl="0" indent="0" algn="l" defTabSz="685800" rtl="0" eaLnBrk="1" latinLnBrk="0" hangingPunct="1">
              <a:lnSpc>
                <a:spcPct val="100000"/>
              </a:lnSpc>
              <a:spcBef>
                <a:spcPts val="450"/>
              </a:spcBef>
              <a:buFont typeface="Arial" pitchFamily="34" charset="0"/>
              <a:buNone/>
            </a:pPr>
            <a:r>
              <a:rPr lang="en-US"/>
              <a:t>Click to edit Master text styles</a:t>
            </a:r>
          </a:p>
        </p:txBody>
      </p:sp>
      <p:sp>
        <p:nvSpPr>
          <p:cNvPr id="26" name="Text Placeholder 20"/>
          <p:cNvSpPr>
            <a:spLocks noGrp="1"/>
          </p:cNvSpPr>
          <p:nvPr>
            <p:ph type="body" sz="quarter" idx="48"/>
          </p:nvPr>
        </p:nvSpPr>
        <p:spPr bwMode="gray">
          <a:xfrm>
            <a:off x="1003349" y="4015250"/>
            <a:ext cx="3847695" cy="388800"/>
          </a:xfrm>
          <a:prstGeom prst="rect">
            <a:avLst/>
          </a:prstGeom>
          <a:solidFill>
            <a:schemeClr val="tx2"/>
          </a:solidFill>
          <a:ln w="12700">
            <a:solidFill>
              <a:srgbClr val="00338D"/>
            </a:solidFill>
          </a:ln>
        </p:spPr>
        <p:txBody>
          <a:bodyPr vert="horz" lIns="54000" tIns="54000" rIns="54000" bIns="54000" rtlCol="0" anchor="ctr" anchorCtr="0">
            <a:noAutofit/>
          </a:bodyPr>
          <a:lstStyle>
            <a:lvl1pPr>
              <a:defRPr lang="en-US" sz="900" b="1" kern="1200" noProof="0" dirty="0" smtClean="0">
                <a:solidFill>
                  <a:schemeClr val="bg1"/>
                </a:solidFill>
                <a:latin typeface="+mn-lt"/>
                <a:ea typeface="+mn-ea"/>
                <a:cs typeface="Arial" panose="020B0604020202020204" pitchFamily="34" charset="0"/>
              </a:defRPr>
            </a:lvl1pPr>
            <a:lvl5pPr>
              <a:defRPr/>
            </a:lvl5pPr>
            <a:lvl6pPr>
              <a:defRPr baseline="0"/>
            </a:lvl6pPr>
            <a:lvl7pPr>
              <a:defRPr baseline="0"/>
            </a:lvl7pPr>
            <a:lvl8pPr>
              <a:defRPr baseline="0"/>
            </a:lvl8pPr>
          </a:lstStyle>
          <a:p>
            <a:pPr marL="0" lvl="0" indent="0" algn="l" defTabSz="685800" rtl="0" eaLnBrk="1" latinLnBrk="0" hangingPunct="1">
              <a:lnSpc>
                <a:spcPct val="100000"/>
              </a:lnSpc>
              <a:spcBef>
                <a:spcPts val="450"/>
              </a:spcBef>
              <a:buFont typeface="Arial" pitchFamily="34" charset="0"/>
              <a:buNone/>
            </a:pPr>
            <a:r>
              <a:rPr lang="en-US"/>
              <a:t>Click to edit Master text styles</a:t>
            </a:r>
          </a:p>
        </p:txBody>
      </p:sp>
      <p:sp>
        <p:nvSpPr>
          <p:cNvPr id="27" name="Text Placeholder 20"/>
          <p:cNvSpPr>
            <a:spLocks noGrp="1"/>
          </p:cNvSpPr>
          <p:nvPr>
            <p:ph type="body" sz="quarter" idx="50"/>
          </p:nvPr>
        </p:nvSpPr>
        <p:spPr bwMode="gray">
          <a:xfrm>
            <a:off x="7344002" y="1322388"/>
            <a:ext cx="3847695" cy="388800"/>
          </a:xfrm>
          <a:prstGeom prst="rect">
            <a:avLst/>
          </a:prstGeom>
          <a:solidFill>
            <a:schemeClr val="tx2"/>
          </a:solidFill>
          <a:ln w="12700">
            <a:solidFill>
              <a:srgbClr val="00338D"/>
            </a:solidFill>
          </a:ln>
        </p:spPr>
        <p:txBody>
          <a:bodyPr vert="horz" lIns="54000" tIns="54000" rIns="54000" bIns="54000" rtlCol="0" anchor="ctr" anchorCtr="0">
            <a:noAutofit/>
          </a:bodyPr>
          <a:lstStyle>
            <a:lvl1pPr>
              <a:defRPr lang="en-US" sz="1050" b="1" kern="1200" noProof="0" dirty="0" smtClean="0">
                <a:solidFill>
                  <a:schemeClr val="bg1"/>
                </a:solidFill>
                <a:latin typeface="+mn-lt"/>
                <a:ea typeface="+mn-ea"/>
                <a:cs typeface="Arial" panose="020B0604020202020204" pitchFamily="34" charset="0"/>
              </a:defRPr>
            </a:lvl1pPr>
            <a:lvl5pPr>
              <a:defRPr/>
            </a:lvl5pPr>
            <a:lvl6pPr>
              <a:defRPr baseline="0"/>
            </a:lvl6pPr>
            <a:lvl7pPr>
              <a:defRPr baseline="0"/>
            </a:lvl7pPr>
            <a:lvl8pPr>
              <a:defRPr baseline="0"/>
            </a:lvl8pPr>
          </a:lstStyle>
          <a:p>
            <a:pPr marL="0" lvl="0" indent="0" algn="l" defTabSz="685800" rtl="0" eaLnBrk="1" latinLnBrk="0" hangingPunct="1">
              <a:lnSpc>
                <a:spcPct val="100000"/>
              </a:lnSpc>
              <a:spcBef>
                <a:spcPts val="450"/>
              </a:spcBef>
              <a:buFont typeface="Arial" pitchFamily="34" charset="0"/>
              <a:buNone/>
            </a:pPr>
            <a:r>
              <a:rPr lang="en-US"/>
              <a:t>Click to edit Master text styles</a:t>
            </a:r>
          </a:p>
        </p:txBody>
      </p:sp>
      <p:sp>
        <p:nvSpPr>
          <p:cNvPr id="28" name="Text Placeholder 20"/>
          <p:cNvSpPr>
            <a:spLocks noGrp="1"/>
          </p:cNvSpPr>
          <p:nvPr>
            <p:ph type="body" sz="quarter" idx="52"/>
          </p:nvPr>
        </p:nvSpPr>
        <p:spPr bwMode="gray">
          <a:xfrm>
            <a:off x="7344002" y="4015250"/>
            <a:ext cx="3847695" cy="388800"/>
          </a:xfrm>
          <a:prstGeom prst="rect">
            <a:avLst/>
          </a:prstGeom>
          <a:solidFill>
            <a:srgbClr val="00338D"/>
          </a:solidFill>
          <a:ln w="12700">
            <a:solidFill>
              <a:srgbClr val="00338D"/>
            </a:solidFill>
          </a:ln>
        </p:spPr>
        <p:txBody>
          <a:bodyPr vert="horz" lIns="54000" tIns="54000" rIns="54000" bIns="54000" rtlCol="0" anchor="ctr" anchorCtr="0">
            <a:noAutofit/>
          </a:bodyPr>
          <a:lstStyle>
            <a:lvl1pPr>
              <a:defRPr lang="en-US" sz="1050" b="1" kern="1200" noProof="0" dirty="0" smtClean="0">
                <a:solidFill>
                  <a:schemeClr val="bg1"/>
                </a:solidFill>
                <a:latin typeface="+mn-lt"/>
                <a:ea typeface="+mn-ea"/>
                <a:cs typeface="Arial" panose="020B0604020202020204" pitchFamily="34" charset="0"/>
              </a:defRPr>
            </a:lvl1pPr>
            <a:lvl5pPr>
              <a:defRPr/>
            </a:lvl5pPr>
            <a:lvl6pPr>
              <a:defRPr baseline="0"/>
            </a:lvl6pPr>
            <a:lvl7pPr>
              <a:defRPr baseline="0"/>
            </a:lvl7pPr>
            <a:lvl8pPr>
              <a:defRPr baseline="0"/>
            </a:lvl8pPr>
          </a:lstStyle>
          <a:p>
            <a:pPr marL="0" lvl="0" indent="0" algn="l" defTabSz="685800" rtl="0" eaLnBrk="1" latinLnBrk="0" hangingPunct="1">
              <a:lnSpc>
                <a:spcPct val="100000"/>
              </a:lnSpc>
              <a:spcBef>
                <a:spcPts val="450"/>
              </a:spcBef>
              <a:buFont typeface="Arial" pitchFamily="34" charset="0"/>
              <a:buNone/>
            </a:pPr>
            <a:r>
              <a:rPr lang="en-US"/>
              <a:t>Click to edit Master text styles</a:t>
            </a:r>
          </a:p>
        </p:txBody>
      </p:sp>
      <p:sp>
        <p:nvSpPr>
          <p:cNvPr id="29" name="AutoShape 20"/>
          <p:cNvSpPr>
            <a:spLocks noChangeArrowheads="1"/>
          </p:cNvSpPr>
          <p:nvPr userDrawn="1"/>
        </p:nvSpPr>
        <p:spPr bwMode="gray">
          <a:xfrm rot="2700000">
            <a:off x="5088626" y="2468535"/>
            <a:ext cx="382279" cy="502740"/>
          </a:xfrm>
          <a:prstGeom prst="rightArrow">
            <a:avLst>
              <a:gd name="adj1" fmla="val 63333"/>
              <a:gd name="adj2" fmla="val 49582"/>
            </a:avLst>
          </a:prstGeom>
          <a:solidFill>
            <a:schemeClr val="tx2"/>
          </a:solidFill>
          <a:ln w="6350" algn="ctr">
            <a:noFill/>
            <a:miter lim="800000"/>
            <a:headEnd/>
            <a:tailEnd/>
          </a:ln>
          <a:effectLst/>
        </p:spPr>
        <p:txBody>
          <a:bodyPr rot="10800000" wrap="none" anchor="ctr">
            <a:noAutofit/>
          </a:bodyPr>
          <a:lstStyle/>
          <a:p>
            <a:endParaRPr lang="en-CA" sz="900" dirty="0">
              <a:solidFill>
                <a:srgbClr val="483698"/>
              </a:solidFill>
              <a:latin typeface="+mn-lt"/>
            </a:endParaRPr>
          </a:p>
        </p:txBody>
      </p:sp>
      <p:sp>
        <p:nvSpPr>
          <p:cNvPr id="31" name="Text Placeholder 3"/>
          <p:cNvSpPr>
            <a:spLocks noGrp="1"/>
          </p:cNvSpPr>
          <p:nvPr>
            <p:ph type="body" sz="quarter" idx="53"/>
          </p:nvPr>
        </p:nvSpPr>
        <p:spPr>
          <a:xfrm>
            <a:off x="1003347" y="1718873"/>
            <a:ext cx="3849600" cy="1472876"/>
          </a:xfrm>
          <a:ln w="12700">
            <a:solidFill>
              <a:schemeClr val="tx2"/>
            </a:solidFill>
          </a:ln>
        </p:spPr>
        <p:txBody>
          <a:bodyPr lIns="54000" tIns="54000" rIns="54000" bIns="54000">
            <a:noAutofit/>
          </a:bodyPr>
          <a:lstStyle>
            <a:lvl1pPr>
              <a:defRPr sz="1050">
                <a:latin typeface="+mn-lt"/>
              </a:defRPr>
            </a:lvl1pPr>
            <a:lvl2pPr>
              <a:defRPr sz="1050">
                <a:latin typeface="+mn-lt"/>
              </a:defRPr>
            </a:lvl2pPr>
            <a:lvl3pPr>
              <a:defRPr sz="105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2" name="Text Placeholder 3"/>
          <p:cNvSpPr>
            <a:spLocks noGrp="1"/>
          </p:cNvSpPr>
          <p:nvPr>
            <p:ph type="body" sz="quarter" idx="54"/>
          </p:nvPr>
        </p:nvSpPr>
        <p:spPr>
          <a:xfrm>
            <a:off x="1003347" y="4404050"/>
            <a:ext cx="3849600" cy="1472876"/>
          </a:xfrm>
          <a:ln w="12700">
            <a:solidFill>
              <a:schemeClr val="tx2"/>
            </a:solidFill>
          </a:ln>
        </p:spPr>
        <p:txBody>
          <a:bodyPr lIns="54000" tIns="54000" rIns="54000" bIns="54000">
            <a:noAutofit/>
          </a:bodyPr>
          <a:lstStyle>
            <a:lvl1pPr>
              <a:defRPr sz="1050">
                <a:latin typeface="+mn-lt"/>
              </a:defRPr>
            </a:lvl1pPr>
            <a:lvl2pPr>
              <a:defRPr sz="1050">
                <a:latin typeface="+mn-lt"/>
              </a:defRPr>
            </a:lvl2pPr>
            <a:lvl3pPr>
              <a:defRPr sz="105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3" name="Text Placeholder 3"/>
          <p:cNvSpPr>
            <a:spLocks noGrp="1"/>
          </p:cNvSpPr>
          <p:nvPr>
            <p:ph type="body" sz="quarter" idx="55"/>
          </p:nvPr>
        </p:nvSpPr>
        <p:spPr>
          <a:xfrm>
            <a:off x="7342095" y="1718873"/>
            <a:ext cx="3849600" cy="1472876"/>
          </a:xfrm>
          <a:ln w="12700">
            <a:solidFill>
              <a:schemeClr val="tx2"/>
            </a:solidFill>
          </a:ln>
        </p:spPr>
        <p:txBody>
          <a:bodyPr lIns="54000" tIns="54000" rIns="54000" bIns="54000">
            <a:noAutofit/>
          </a:bodyPr>
          <a:lstStyle>
            <a:lvl1pPr>
              <a:defRPr sz="1050">
                <a:latin typeface="+mn-lt"/>
              </a:defRPr>
            </a:lvl1pPr>
            <a:lvl2pPr>
              <a:defRPr sz="1050">
                <a:latin typeface="+mn-lt"/>
              </a:defRPr>
            </a:lvl2pPr>
            <a:lvl3pPr>
              <a:defRPr sz="105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4" name="Text Placeholder 3"/>
          <p:cNvSpPr>
            <a:spLocks noGrp="1"/>
          </p:cNvSpPr>
          <p:nvPr>
            <p:ph type="body" sz="quarter" idx="56"/>
          </p:nvPr>
        </p:nvSpPr>
        <p:spPr>
          <a:xfrm>
            <a:off x="7342095" y="4404050"/>
            <a:ext cx="3849600" cy="1472876"/>
          </a:xfrm>
          <a:ln w="12700">
            <a:solidFill>
              <a:schemeClr val="tx2"/>
            </a:solidFill>
          </a:ln>
        </p:spPr>
        <p:txBody>
          <a:bodyPr lIns="54000" tIns="54000" rIns="54000" bIns="54000">
            <a:noAutofit/>
          </a:bodyPr>
          <a:lstStyle>
            <a:lvl1pPr>
              <a:defRPr sz="1050">
                <a:latin typeface="+mn-lt"/>
              </a:defRPr>
            </a:lvl1pPr>
            <a:lvl2pPr>
              <a:defRPr sz="1050">
                <a:latin typeface="+mn-lt"/>
              </a:defRPr>
            </a:lvl2pPr>
            <a:lvl3pPr>
              <a:defRPr sz="105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0" name="AutoShape 20"/>
          <p:cNvSpPr>
            <a:spLocks noChangeArrowheads="1"/>
          </p:cNvSpPr>
          <p:nvPr userDrawn="1"/>
        </p:nvSpPr>
        <p:spPr bwMode="gray">
          <a:xfrm rot="18900000" flipH="1">
            <a:off x="6742979" y="2468534"/>
            <a:ext cx="382279" cy="502740"/>
          </a:xfrm>
          <a:prstGeom prst="rightArrow">
            <a:avLst>
              <a:gd name="adj1" fmla="val 63333"/>
              <a:gd name="adj2" fmla="val 49582"/>
            </a:avLst>
          </a:prstGeom>
          <a:solidFill>
            <a:schemeClr val="tx2"/>
          </a:solidFill>
          <a:ln w="6350" algn="ctr">
            <a:noFill/>
            <a:miter lim="800000"/>
            <a:headEnd/>
            <a:tailEnd/>
          </a:ln>
          <a:effectLst/>
        </p:spPr>
        <p:txBody>
          <a:bodyPr rot="10800000" wrap="none" anchor="ctr">
            <a:noAutofit/>
          </a:bodyPr>
          <a:lstStyle/>
          <a:p>
            <a:endParaRPr lang="en-CA" sz="900" dirty="0">
              <a:solidFill>
                <a:srgbClr val="483698"/>
              </a:solidFill>
              <a:latin typeface="+mn-lt"/>
            </a:endParaRPr>
          </a:p>
        </p:txBody>
      </p:sp>
      <p:sp>
        <p:nvSpPr>
          <p:cNvPr id="21" name="AutoShape 20"/>
          <p:cNvSpPr>
            <a:spLocks noChangeArrowheads="1"/>
          </p:cNvSpPr>
          <p:nvPr userDrawn="1"/>
        </p:nvSpPr>
        <p:spPr bwMode="gray">
          <a:xfrm rot="18900000" flipV="1">
            <a:off x="5088626" y="4310034"/>
            <a:ext cx="382279" cy="502740"/>
          </a:xfrm>
          <a:prstGeom prst="rightArrow">
            <a:avLst>
              <a:gd name="adj1" fmla="val 63333"/>
              <a:gd name="adj2" fmla="val 49582"/>
            </a:avLst>
          </a:prstGeom>
          <a:solidFill>
            <a:schemeClr val="tx2"/>
          </a:solidFill>
          <a:ln w="6350" algn="ctr">
            <a:noFill/>
            <a:miter lim="800000"/>
            <a:headEnd/>
            <a:tailEnd/>
          </a:ln>
          <a:effectLst/>
        </p:spPr>
        <p:txBody>
          <a:bodyPr rot="10800000" wrap="none" anchor="ctr">
            <a:noAutofit/>
          </a:bodyPr>
          <a:lstStyle/>
          <a:p>
            <a:endParaRPr lang="en-CA" sz="900" dirty="0">
              <a:solidFill>
                <a:srgbClr val="483698"/>
              </a:solidFill>
              <a:latin typeface="+mn-lt"/>
            </a:endParaRPr>
          </a:p>
        </p:txBody>
      </p:sp>
      <p:sp>
        <p:nvSpPr>
          <p:cNvPr id="22" name="AutoShape 20"/>
          <p:cNvSpPr>
            <a:spLocks noChangeArrowheads="1"/>
          </p:cNvSpPr>
          <p:nvPr userDrawn="1"/>
        </p:nvSpPr>
        <p:spPr bwMode="gray">
          <a:xfrm rot="2700000" flipH="1" flipV="1">
            <a:off x="6742978" y="4310035"/>
            <a:ext cx="382279" cy="502740"/>
          </a:xfrm>
          <a:prstGeom prst="rightArrow">
            <a:avLst>
              <a:gd name="adj1" fmla="val 63333"/>
              <a:gd name="adj2" fmla="val 49582"/>
            </a:avLst>
          </a:prstGeom>
          <a:solidFill>
            <a:schemeClr val="tx2"/>
          </a:solidFill>
          <a:ln w="6350" algn="ctr">
            <a:noFill/>
            <a:miter lim="800000"/>
            <a:headEnd/>
            <a:tailEnd/>
          </a:ln>
          <a:effectLst/>
        </p:spPr>
        <p:txBody>
          <a:bodyPr rot="10800000" wrap="none" anchor="ctr">
            <a:noAutofit/>
          </a:bodyPr>
          <a:lstStyle/>
          <a:p>
            <a:endParaRPr lang="en-CA" sz="900" dirty="0">
              <a:solidFill>
                <a:srgbClr val="483698"/>
              </a:solidFill>
              <a:latin typeface="+mn-lt"/>
            </a:endParaRPr>
          </a:p>
        </p:txBody>
      </p:sp>
    </p:spTree>
    <p:extLst>
      <p:ext uri="{BB962C8B-B14F-4D97-AF65-F5344CB8AC3E}">
        <p14:creationId xmlns:p14="http://schemas.microsoft.com/office/powerpoint/2010/main" val="3927393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Left vertical dark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54900" y="1339200"/>
            <a:ext cx="6644384" cy="3510000"/>
          </a:xfrm>
        </p:spPr>
        <p:txBody>
          <a:bodyPr anchor="t" anchorCtr="0"/>
          <a:lstStyle>
            <a:lvl1pPr algn="l">
              <a:defRPr sz="8250">
                <a:solidFill>
                  <a:schemeClr val="bg1"/>
                </a:solidFill>
              </a:defRPr>
            </a:lvl1pPr>
          </a:lstStyle>
          <a:p>
            <a:r>
              <a:rPr lang="en-GB" dirty="0"/>
              <a:t>Title slide – dark vertical image – lhs </a:t>
            </a:r>
            <a:endParaRPr lang="en-US" dirty="0"/>
          </a:p>
        </p:txBody>
      </p:sp>
      <p:sp>
        <p:nvSpPr>
          <p:cNvPr id="6" name="Text Placeholder 3"/>
          <p:cNvSpPr>
            <a:spLocks noGrp="1"/>
          </p:cNvSpPr>
          <p:nvPr>
            <p:ph type="body" sz="quarter" idx="11"/>
          </p:nvPr>
        </p:nvSpPr>
        <p:spPr>
          <a:xfrm>
            <a:off x="4593300" y="5036400"/>
            <a:ext cx="6043200" cy="216000"/>
          </a:xfrm>
        </p:spPr>
        <p:txBody>
          <a:bodyPr/>
          <a:lstStyle>
            <a:lvl1pPr>
              <a:defRPr sz="825">
                <a:solidFill>
                  <a:schemeClr val="bg1"/>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5" name="Freeform 19">
            <a:extLst>
              <a:ext uri="{FF2B5EF4-FFF2-40B4-BE49-F238E27FC236}">
                <a16:creationId xmlns:a16="http://schemas.microsoft.com/office/drawing/2014/main" id="{3106193F-8326-4419-AA6D-72CFEAEE5CB7}"/>
              </a:ext>
            </a:extLst>
          </p:cNvPr>
          <p:cNvSpPr>
            <a:spLocks noChangeAspect="1" noEditPoints="1"/>
          </p:cNvSpPr>
          <p:nvPr userDrawn="1"/>
        </p:nvSpPr>
        <p:spPr bwMode="auto">
          <a:xfrm>
            <a:off x="4554901" y="551976"/>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15992890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COLUMN BLU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9" name="Text Placeholder 8"/>
          <p:cNvSpPr>
            <a:spLocks noGrp="1"/>
          </p:cNvSpPr>
          <p:nvPr>
            <p:ph type="body" sz="quarter" idx="19"/>
          </p:nvPr>
        </p:nvSpPr>
        <p:spPr>
          <a:xfrm>
            <a:off x="1003200" y="1708151"/>
            <a:ext cx="4968000" cy="4168775"/>
          </a:xfrm>
          <a:ln w="12700">
            <a:solidFill>
              <a:schemeClr val="tx2"/>
            </a:solidFill>
          </a:ln>
        </p:spPr>
        <p:txBody>
          <a:bodyPr lIns="54000" tIns="54000" rIns="54000" bIns="54000"/>
          <a:lstStyle>
            <a:lvl1pPr>
              <a:defRPr sz="1125"/>
            </a:lvl1pPr>
            <a:lvl2pPr>
              <a:defRPr sz="1125"/>
            </a:lvl2pPr>
            <a:lvl3pPr>
              <a:defRPr sz="1125"/>
            </a:lvl3pPr>
            <a:lvl4pPr>
              <a:defRPr sz="1125"/>
            </a:lvl4pPr>
            <a:lvl5pPr>
              <a:defRPr sz="112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0" name="Text Placeholder 8"/>
          <p:cNvSpPr>
            <a:spLocks noGrp="1"/>
          </p:cNvSpPr>
          <p:nvPr>
            <p:ph type="body" sz="quarter" idx="20"/>
          </p:nvPr>
        </p:nvSpPr>
        <p:spPr>
          <a:xfrm>
            <a:off x="1003200" y="1322388"/>
            <a:ext cx="4968000" cy="388800"/>
          </a:xfrm>
          <a:solidFill>
            <a:schemeClr val="tx2"/>
          </a:solidFill>
          <a:ln w="12700">
            <a:solidFill>
              <a:schemeClr val="tx2"/>
            </a:solidFill>
          </a:ln>
        </p:spPr>
        <p:txBody>
          <a:bodyPr lIns="54000" tIns="54000" rIns="54000" bIns="54000" anchor="ctr"/>
          <a:lstStyle>
            <a:lvl1pPr>
              <a:defRPr sz="1125">
                <a:solidFill>
                  <a:schemeClr val="bg1"/>
                </a:solidFill>
              </a:defRPr>
            </a:lvl1pPr>
            <a:lvl2pPr>
              <a:defRPr sz="1050"/>
            </a:lvl2pPr>
            <a:lvl3pPr>
              <a:defRPr sz="1050"/>
            </a:lvl3pPr>
            <a:lvl4pPr>
              <a:defRPr sz="1050"/>
            </a:lvl4pPr>
            <a:lvl5pPr>
              <a:defRPr sz="1050"/>
            </a:lvl5pPr>
          </a:lstStyle>
          <a:p>
            <a:pPr lvl="0"/>
            <a:r>
              <a:rPr lang="en-US"/>
              <a:t>Click to edit Master text styles</a:t>
            </a:r>
          </a:p>
        </p:txBody>
      </p:sp>
      <p:sp>
        <p:nvSpPr>
          <p:cNvPr id="16" name="Text Placeholder 8"/>
          <p:cNvSpPr>
            <a:spLocks noGrp="1"/>
          </p:cNvSpPr>
          <p:nvPr>
            <p:ph type="body" sz="quarter" idx="21"/>
          </p:nvPr>
        </p:nvSpPr>
        <p:spPr>
          <a:xfrm>
            <a:off x="6220800" y="1708151"/>
            <a:ext cx="4968000" cy="4168775"/>
          </a:xfrm>
          <a:ln w="12700">
            <a:solidFill>
              <a:schemeClr val="tx2"/>
            </a:solidFill>
          </a:ln>
        </p:spPr>
        <p:txBody>
          <a:bodyPr lIns="54000" tIns="54000" rIns="54000" bIns="54000"/>
          <a:lstStyle>
            <a:lvl1pPr>
              <a:defRPr sz="1125"/>
            </a:lvl1pPr>
            <a:lvl2pPr>
              <a:defRPr sz="1125"/>
            </a:lvl2pPr>
            <a:lvl3pPr>
              <a:defRPr sz="1125"/>
            </a:lvl3pPr>
            <a:lvl4pPr>
              <a:defRPr sz="1125"/>
            </a:lvl4pPr>
            <a:lvl5pPr>
              <a:defRPr sz="112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7" name="Text Placeholder 8"/>
          <p:cNvSpPr>
            <a:spLocks noGrp="1"/>
          </p:cNvSpPr>
          <p:nvPr>
            <p:ph type="body" sz="quarter" idx="22"/>
          </p:nvPr>
        </p:nvSpPr>
        <p:spPr>
          <a:xfrm>
            <a:off x="6220800" y="1322388"/>
            <a:ext cx="4968000" cy="388800"/>
          </a:xfrm>
          <a:solidFill>
            <a:schemeClr val="tx2"/>
          </a:solidFill>
          <a:ln w="12700">
            <a:solidFill>
              <a:schemeClr val="tx2"/>
            </a:solidFill>
          </a:ln>
        </p:spPr>
        <p:txBody>
          <a:bodyPr lIns="54000" tIns="54000" rIns="54000" bIns="54000" anchor="ctr"/>
          <a:lstStyle>
            <a:lvl1pPr>
              <a:defRPr sz="1125">
                <a:solidFill>
                  <a:schemeClr val="bg1"/>
                </a:solidFill>
              </a:defRPr>
            </a:lvl1pPr>
            <a:lvl2pPr>
              <a:defRPr sz="1050"/>
            </a:lvl2pPr>
            <a:lvl3pPr>
              <a:defRPr sz="1050"/>
            </a:lvl3pPr>
            <a:lvl4pPr>
              <a:defRPr sz="1050"/>
            </a:lvl4pPr>
            <a:lvl5pPr>
              <a:defRPr sz="1050"/>
            </a:lvl5pPr>
          </a:lstStyle>
          <a:p>
            <a:pPr lvl="0"/>
            <a:r>
              <a:rPr lang="en-US"/>
              <a:t>Click to edit Master text styles</a:t>
            </a:r>
          </a:p>
        </p:txBody>
      </p:sp>
    </p:spTree>
    <p:extLst>
      <p:ext uri="{BB962C8B-B14F-4D97-AF65-F5344CB8AC3E}">
        <p14:creationId xmlns:p14="http://schemas.microsoft.com/office/powerpoint/2010/main" val="20918311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AD">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a:t>Click to edit Master title style</a:t>
            </a:r>
            <a:endParaRPr lang="en-US" dirty="0"/>
          </a:p>
        </p:txBody>
      </p:sp>
      <p:sp>
        <p:nvSpPr>
          <p:cNvPr id="13" name="Text Placeholder 8"/>
          <p:cNvSpPr>
            <a:spLocks noGrp="1"/>
          </p:cNvSpPr>
          <p:nvPr>
            <p:ph type="body" sz="quarter" idx="19"/>
          </p:nvPr>
        </p:nvSpPr>
        <p:spPr>
          <a:xfrm>
            <a:off x="1003200" y="1708150"/>
            <a:ext cx="4968000" cy="1758950"/>
          </a:xfrm>
          <a:ln w="12700">
            <a:solidFill>
              <a:schemeClr val="tx2"/>
            </a:solidFill>
          </a:ln>
        </p:spPr>
        <p:txBody>
          <a:bodyPr lIns="54000" tIns="54000" rIns="54000" bIns="54000"/>
          <a:lstStyle>
            <a:lvl1pPr>
              <a:defRPr sz="1125"/>
            </a:lvl1pPr>
            <a:lvl2pPr>
              <a:defRPr sz="1125"/>
            </a:lvl2pPr>
            <a:lvl3pPr>
              <a:defRPr sz="1125"/>
            </a:lvl3pPr>
            <a:lvl4pPr>
              <a:defRPr sz="1125"/>
            </a:lvl4pPr>
            <a:lvl5pPr>
              <a:defRPr sz="112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4" name="Text Placeholder 8"/>
          <p:cNvSpPr>
            <a:spLocks noGrp="1"/>
          </p:cNvSpPr>
          <p:nvPr>
            <p:ph type="body" sz="quarter" idx="20"/>
          </p:nvPr>
        </p:nvSpPr>
        <p:spPr>
          <a:xfrm>
            <a:off x="1003200" y="1322388"/>
            <a:ext cx="4968000" cy="388800"/>
          </a:xfrm>
          <a:solidFill>
            <a:schemeClr val="tx2"/>
          </a:solidFill>
          <a:ln w="12700">
            <a:solidFill>
              <a:schemeClr val="tx2"/>
            </a:solidFill>
          </a:ln>
        </p:spPr>
        <p:txBody>
          <a:bodyPr lIns="54000" tIns="54000" rIns="54000" bIns="54000" anchor="ctr"/>
          <a:lstStyle>
            <a:lvl1pPr>
              <a:defRPr sz="1125">
                <a:solidFill>
                  <a:schemeClr val="bg1"/>
                </a:solidFill>
              </a:defRPr>
            </a:lvl1pPr>
            <a:lvl2pPr>
              <a:defRPr sz="1050"/>
            </a:lvl2pPr>
            <a:lvl3pPr>
              <a:defRPr sz="1050"/>
            </a:lvl3pPr>
            <a:lvl4pPr>
              <a:defRPr sz="1050"/>
            </a:lvl4pPr>
            <a:lvl5pPr>
              <a:defRPr sz="1050"/>
            </a:lvl5pPr>
          </a:lstStyle>
          <a:p>
            <a:pPr lvl="0"/>
            <a:r>
              <a:rPr lang="en-US"/>
              <a:t>Click to edit Master text styles</a:t>
            </a:r>
          </a:p>
        </p:txBody>
      </p:sp>
      <p:sp>
        <p:nvSpPr>
          <p:cNvPr id="15" name="Text Placeholder 8"/>
          <p:cNvSpPr>
            <a:spLocks noGrp="1"/>
          </p:cNvSpPr>
          <p:nvPr>
            <p:ph type="body" sz="quarter" idx="21"/>
          </p:nvPr>
        </p:nvSpPr>
        <p:spPr>
          <a:xfrm>
            <a:off x="6220800" y="1708150"/>
            <a:ext cx="4968000" cy="1758950"/>
          </a:xfrm>
          <a:ln w="12700">
            <a:solidFill>
              <a:schemeClr val="tx2"/>
            </a:solidFill>
          </a:ln>
        </p:spPr>
        <p:txBody>
          <a:bodyPr lIns="54000" tIns="54000" rIns="54000" bIns="54000"/>
          <a:lstStyle>
            <a:lvl1pPr>
              <a:defRPr sz="1125"/>
            </a:lvl1pPr>
            <a:lvl2pPr>
              <a:defRPr sz="1125"/>
            </a:lvl2pPr>
            <a:lvl3pPr>
              <a:defRPr sz="1125"/>
            </a:lvl3pPr>
            <a:lvl4pPr>
              <a:defRPr sz="1125"/>
            </a:lvl4pPr>
            <a:lvl5pPr>
              <a:defRPr sz="112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Text Placeholder 8"/>
          <p:cNvSpPr>
            <a:spLocks noGrp="1"/>
          </p:cNvSpPr>
          <p:nvPr>
            <p:ph type="body" sz="quarter" idx="22"/>
          </p:nvPr>
        </p:nvSpPr>
        <p:spPr>
          <a:xfrm>
            <a:off x="6220800" y="1322388"/>
            <a:ext cx="4968000" cy="388800"/>
          </a:xfrm>
          <a:solidFill>
            <a:schemeClr val="tx2"/>
          </a:solidFill>
          <a:ln w="12700">
            <a:solidFill>
              <a:schemeClr val="tx2"/>
            </a:solidFill>
          </a:ln>
        </p:spPr>
        <p:txBody>
          <a:bodyPr lIns="54000" tIns="54000" rIns="54000" bIns="54000" anchor="ctr"/>
          <a:lstStyle>
            <a:lvl1pPr>
              <a:defRPr sz="1125">
                <a:solidFill>
                  <a:schemeClr val="bg1"/>
                </a:solidFill>
              </a:defRPr>
            </a:lvl1pPr>
            <a:lvl2pPr>
              <a:defRPr sz="1050"/>
            </a:lvl2pPr>
            <a:lvl3pPr>
              <a:defRPr sz="1050"/>
            </a:lvl3pPr>
            <a:lvl4pPr>
              <a:defRPr sz="1050"/>
            </a:lvl4pPr>
            <a:lvl5pPr>
              <a:defRPr sz="1050"/>
            </a:lvl5pPr>
          </a:lstStyle>
          <a:p>
            <a:pPr lvl="0"/>
            <a:r>
              <a:rPr lang="en-US"/>
              <a:t>Click to edit Master text styles</a:t>
            </a:r>
          </a:p>
        </p:txBody>
      </p:sp>
      <p:sp>
        <p:nvSpPr>
          <p:cNvPr id="21" name="Text Placeholder 8"/>
          <p:cNvSpPr>
            <a:spLocks noGrp="1"/>
          </p:cNvSpPr>
          <p:nvPr>
            <p:ph type="body" sz="quarter" idx="23"/>
          </p:nvPr>
        </p:nvSpPr>
        <p:spPr>
          <a:xfrm>
            <a:off x="1003200" y="4117976"/>
            <a:ext cx="4968000" cy="1758950"/>
          </a:xfrm>
          <a:ln w="12700">
            <a:solidFill>
              <a:schemeClr val="tx2"/>
            </a:solidFill>
          </a:ln>
        </p:spPr>
        <p:txBody>
          <a:bodyPr lIns="54000" tIns="54000" rIns="54000" bIns="54000"/>
          <a:lstStyle>
            <a:lvl1pPr>
              <a:defRPr sz="1125"/>
            </a:lvl1pPr>
            <a:lvl2pPr>
              <a:defRPr sz="1125"/>
            </a:lvl2pPr>
            <a:lvl3pPr>
              <a:defRPr sz="1125"/>
            </a:lvl3pPr>
            <a:lvl4pPr>
              <a:defRPr sz="1125"/>
            </a:lvl4pPr>
            <a:lvl5pPr>
              <a:defRPr sz="112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2" name="Text Placeholder 8"/>
          <p:cNvSpPr>
            <a:spLocks noGrp="1"/>
          </p:cNvSpPr>
          <p:nvPr>
            <p:ph type="body" sz="quarter" idx="24"/>
          </p:nvPr>
        </p:nvSpPr>
        <p:spPr>
          <a:xfrm>
            <a:off x="1003200" y="3741920"/>
            <a:ext cx="4968000" cy="388800"/>
          </a:xfrm>
          <a:solidFill>
            <a:schemeClr val="tx2"/>
          </a:solidFill>
          <a:ln w="12700">
            <a:solidFill>
              <a:schemeClr val="tx2"/>
            </a:solidFill>
          </a:ln>
        </p:spPr>
        <p:txBody>
          <a:bodyPr lIns="54000" tIns="54000" rIns="54000" bIns="54000" anchor="ctr"/>
          <a:lstStyle>
            <a:lvl1pPr>
              <a:defRPr sz="1125">
                <a:solidFill>
                  <a:schemeClr val="bg1"/>
                </a:solidFill>
              </a:defRPr>
            </a:lvl1pPr>
            <a:lvl2pPr>
              <a:defRPr sz="1050"/>
            </a:lvl2pPr>
            <a:lvl3pPr>
              <a:defRPr sz="1050"/>
            </a:lvl3pPr>
            <a:lvl4pPr>
              <a:defRPr sz="1050"/>
            </a:lvl4pPr>
            <a:lvl5pPr>
              <a:defRPr sz="1050"/>
            </a:lvl5pPr>
          </a:lstStyle>
          <a:p>
            <a:pPr lvl="0"/>
            <a:r>
              <a:rPr lang="en-US"/>
              <a:t>Click to edit Master text styles</a:t>
            </a:r>
          </a:p>
        </p:txBody>
      </p:sp>
      <p:sp>
        <p:nvSpPr>
          <p:cNvPr id="23" name="Text Placeholder 8"/>
          <p:cNvSpPr>
            <a:spLocks noGrp="1"/>
          </p:cNvSpPr>
          <p:nvPr>
            <p:ph type="body" sz="quarter" idx="25"/>
          </p:nvPr>
        </p:nvSpPr>
        <p:spPr>
          <a:xfrm>
            <a:off x="6220800" y="4117976"/>
            <a:ext cx="4968000" cy="1758950"/>
          </a:xfrm>
          <a:ln w="12700">
            <a:solidFill>
              <a:schemeClr val="tx2"/>
            </a:solidFill>
          </a:ln>
        </p:spPr>
        <p:txBody>
          <a:bodyPr lIns="54000" tIns="54000" rIns="54000" bIns="54000"/>
          <a:lstStyle>
            <a:lvl1pPr>
              <a:defRPr sz="1125"/>
            </a:lvl1pPr>
            <a:lvl2pPr>
              <a:defRPr sz="1125"/>
            </a:lvl2pPr>
            <a:lvl3pPr>
              <a:defRPr sz="1125"/>
            </a:lvl3pPr>
            <a:lvl4pPr>
              <a:defRPr sz="1125"/>
            </a:lvl4pPr>
            <a:lvl5pPr>
              <a:defRPr sz="112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4" name="Text Placeholder 8"/>
          <p:cNvSpPr>
            <a:spLocks noGrp="1"/>
          </p:cNvSpPr>
          <p:nvPr>
            <p:ph type="body" sz="quarter" idx="26"/>
          </p:nvPr>
        </p:nvSpPr>
        <p:spPr>
          <a:xfrm>
            <a:off x="6220800" y="3741920"/>
            <a:ext cx="4968000" cy="388800"/>
          </a:xfrm>
          <a:solidFill>
            <a:schemeClr val="tx2"/>
          </a:solidFill>
          <a:ln w="12700">
            <a:solidFill>
              <a:schemeClr val="tx2"/>
            </a:solidFill>
          </a:ln>
        </p:spPr>
        <p:txBody>
          <a:bodyPr lIns="54000" tIns="54000" rIns="54000" bIns="54000" anchor="ctr"/>
          <a:lstStyle>
            <a:lvl1pPr>
              <a:defRPr sz="1125">
                <a:solidFill>
                  <a:schemeClr val="bg1"/>
                </a:solidFill>
              </a:defRPr>
            </a:lvl1pPr>
            <a:lvl2pPr>
              <a:defRPr sz="1050"/>
            </a:lvl2pPr>
            <a:lvl3pPr>
              <a:defRPr sz="1050"/>
            </a:lvl3pPr>
            <a:lvl4pPr>
              <a:defRPr sz="1050"/>
            </a:lvl4pPr>
            <a:lvl5pPr>
              <a:defRPr sz="1050"/>
            </a:lvl5pPr>
          </a:lstStyle>
          <a:p>
            <a:pPr lvl="0"/>
            <a:r>
              <a:rPr lang="en-US"/>
              <a:t>Click to edit Master text styles</a:t>
            </a:r>
          </a:p>
        </p:txBody>
      </p:sp>
    </p:spTree>
    <p:extLst>
      <p:ext uri="{BB962C8B-B14F-4D97-AF65-F5344CB8AC3E}">
        <p14:creationId xmlns:p14="http://schemas.microsoft.com/office/powerpoint/2010/main" val="18763064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2709863" y="1435300"/>
            <a:ext cx="8489951" cy="3510000"/>
          </a:xfrm>
        </p:spPr>
        <p:txBody>
          <a:bodyPr anchor="t" anchorCtr="0"/>
          <a:lstStyle>
            <a:lvl1pPr algn="l">
              <a:defRPr sz="8250" baseline="0">
                <a:solidFill>
                  <a:schemeClr val="bg1"/>
                </a:solidFill>
              </a:defRPr>
            </a:lvl1pPr>
          </a:lstStyle>
          <a:p>
            <a:r>
              <a:rPr lang="en-US"/>
              <a:t>Click to edit Master title style</a:t>
            </a:r>
            <a:endParaRPr lang="en-US" dirty="0"/>
          </a:p>
        </p:txBody>
      </p:sp>
      <p:sp>
        <p:nvSpPr>
          <p:cNvPr id="10" name="object 3">
            <a:extLst>
              <a:ext uri="{C183D7F6-B498-43B3-948B-1728B52AA6E4}">
                <adec:decorative xmlns:adec="http://schemas.microsoft.com/office/drawing/2017/decorative" val="1"/>
              </a:ext>
            </a:extLst>
          </p:cNvPr>
          <p:cNvSpPr/>
          <p:nvPr userDrawn="1"/>
        </p:nvSpPr>
        <p:spPr>
          <a:xfrm>
            <a:off x="1" y="1"/>
            <a:ext cx="1587731"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350" dirty="0">
              <a:latin typeface="Arial" panose="020B0604020202020204" pitchFamily="34" charset="0"/>
            </a:endParaRPr>
          </a:p>
        </p:txBody>
      </p:sp>
      <p:sp>
        <p:nvSpPr>
          <p:cNvPr id="6" name="Text Placeholder 3"/>
          <p:cNvSpPr>
            <a:spLocks noGrp="1"/>
          </p:cNvSpPr>
          <p:nvPr>
            <p:ph type="body" sz="quarter" idx="11"/>
          </p:nvPr>
        </p:nvSpPr>
        <p:spPr>
          <a:xfrm>
            <a:off x="2749463" y="5390900"/>
            <a:ext cx="8450351" cy="216000"/>
          </a:xfrm>
        </p:spPr>
        <p:txBody>
          <a:bodyPr/>
          <a:lstStyle>
            <a:lvl1pPr>
              <a:defRPr sz="825">
                <a:solidFill>
                  <a:schemeClr val="bg1"/>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9" name="Freeform 19">
            <a:extLst>
              <a:ext uri="{FF2B5EF4-FFF2-40B4-BE49-F238E27FC236}">
                <a16:creationId xmlns:a16="http://schemas.microsoft.com/office/drawing/2014/main" id="{535945E7-51E9-43ED-9B38-93DDD8EFEF3C}"/>
              </a:ext>
            </a:extLst>
          </p:cNvPr>
          <p:cNvSpPr>
            <a:spLocks noChangeAspect="1" noEditPoints="1"/>
          </p:cNvSpPr>
          <p:nvPr userDrawn="1"/>
        </p:nvSpPr>
        <p:spPr bwMode="auto">
          <a:xfrm>
            <a:off x="2709863" y="551976"/>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39797809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rgbClr val="6D2077"/>
        </a:solid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2709863" y="1435300"/>
            <a:ext cx="8489951" cy="3510000"/>
          </a:xfrm>
        </p:spPr>
        <p:txBody>
          <a:bodyPr anchor="t" anchorCtr="0"/>
          <a:lstStyle>
            <a:lvl1pPr algn="l">
              <a:defRPr sz="8250" baseline="0">
                <a:solidFill>
                  <a:schemeClr val="bg1"/>
                </a:solidFill>
              </a:defRPr>
            </a:lvl1pPr>
          </a:lstStyle>
          <a:p>
            <a:r>
              <a:rPr lang="en-US"/>
              <a:t>Click to edit Master title style</a:t>
            </a:r>
            <a:endParaRPr lang="en-US" dirty="0"/>
          </a:p>
        </p:txBody>
      </p:sp>
      <p:sp>
        <p:nvSpPr>
          <p:cNvPr id="10" name="object 3">
            <a:extLst>
              <a:ext uri="{C183D7F6-B498-43B3-948B-1728B52AA6E4}">
                <adec:decorative xmlns:adec="http://schemas.microsoft.com/office/drawing/2017/decorative" val="1"/>
              </a:ext>
            </a:extLst>
          </p:cNvPr>
          <p:cNvSpPr/>
          <p:nvPr userDrawn="1"/>
        </p:nvSpPr>
        <p:spPr>
          <a:xfrm>
            <a:off x="1" y="1"/>
            <a:ext cx="1587731"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A3A1"/>
          </a:solidFill>
        </p:spPr>
        <p:txBody>
          <a:bodyPr wrap="square" lIns="0" tIns="0" rIns="0" bIns="0" rtlCol="0">
            <a:noAutofit/>
          </a:bodyPr>
          <a:lstStyle/>
          <a:p>
            <a:endParaRPr sz="1350" dirty="0">
              <a:latin typeface="Arial" panose="020B0604020202020204" pitchFamily="34" charset="0"/>
            </a:endParaRPr>
          </a:p>
        </p:txBody>
      </p:sp>
      <p:sp>
        <p:nvSpPr>
          <p:cNvPr id="6" name="Text Placeholder 3"/>
          <p:cNvSpPr>
            <a:spLocks noGrp="1"/>
          </p:cNvSpPr>
          <p:nvPr>
            <p:ph type="body" sz="quarter" idx="11"/>
          </p:nvPr>
        </p:nvSpPr>
        <p:spPr>
          <a:xfrm>
            <a:off x="2749463" y="5390900"/>
            <a:ext cx="8450351" cy="216000"/>
          </a:xfrm>
        </p:spPr>
        <p:txBody>
          <a:bodyPr/>
          <a:lstStyle>
            <a:lvl1pPr>
              <a:defRPr sz="825">
                <a:solidFill>
                  <a:schemeClr val="bg1"/>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9" name="Freeform 19">
            <a:extLst>
              <a:ext uri="{FF2B5EF4-FFF2-40B4-BE49-F238E27FC236}">
                <a16:creationId xmlns:a16="http://schemas.microsoft.com/office/drawing/2014/main" id="{70EBEEB1-DCCD-4D33-8272-74B3373990ED}"/>
              </a:ext>
            </a:extLst>
          </p:cNvPr>
          <p:cNvSpPr>
            <a:spLocks noChangeAspect="1" noEditPoints="1"/>
          </p:cNvSpPr>
          <p:nvPr userDrawn="1"/>
        </p:nvSpPr>
        <p:spPr bwMode="auto">
          <a:xfrm>
            <a:off x="2709863" y="550046"/>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300046067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2709863" y="1435300"/>
            <a:ext cx="8489951" cy="3510000"/>
          </a:xfrm>
        </p:spPr>
        <p:txBody>
          <a:bodyPr anchor="t" anchorCtr="0"/>
          <a:lstStyle>
            <a:lvl1pPr algn="l">
              <a:defRPr sz="8250" baseline="0">
                <a:solidFill>
                  <a:schemeClr val="bg1"/>
                </a:solidFill>
              </a:defRPr>
            </a:lvl1pPr>
          </a:lstStyle>
          <a:p>
            <a:r>
              <a:rPr lang="en-US"/>
              <a:t>Click to edit Master title style</a:t>
            </a:r>
            <a:endParaRPr lang="en-US" dirty="0"/>
          </a:p>
        </p:txBody>
      </p:sp>
      <p:sp>
        <p:nvSpPr>
          <p:cNvPr id="10" name="object 3">
            <a:extLst>
              <a:ext uri="{C183D7F6-B498-43B3-948B-1728B52AA6E4}">
                <adec:decorative xmlns:adec="http://schemas.microsoft.com/office/drawing/2017/decorative" val="1"/>
              </a:ext>
            </a:extLst>
          </p:cNvPr>
          <p:cNvSpPr/>
          <p:nvPr userDrawn="1"/>
        </p:nvSpPr>
        <p:spPr>
          <a:xfrm>
            <a:off x="1" y="1"/>
            <a:ext cx="1587731"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350" dirty="0">
              <a:latin typeface="Arial" panose="020B0604020202020204" pitchFamily="34" charset="0"/>
            </a:endParaRPr>
          </a:p>
        </p:txBody>
      </p:sp>
      <p:sp>
        <p:nvSpPr>
          <p:cNvPr id="6" name="Text Placeholder 3"/>
          <p:cNvSpPr>
            <a:spLocks noGrp="1"/>
          </p:cNvSpPr>
          <p:nvPr>
            <p:ph type="body" sz="quarter" idx="11"/>
          </p:nvPr>
        </p:nvSpPr>
        <p:spPr>
          <a:xfrm>
            <a:off x="2749463" y="5390900"/>
            <a:ext cx="8450351" cy="216000"/>
          </a:xfrm>
        </p:spPr>
        <p:txBody>
          <a:bodyPr/>
          <a:lstStyle>
            <a:lvl1pPr>
              <a:defRPr sz="825">
                <a:solidFill>
                  <a:schemeClr val="bg1"/>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9" name="Freeform 19">
            <a:extLst>
              <a:ext uri="{FF2B5EF4-FFF2-40B4-BE49-F238E27FC236}">
                <a16:creationId xmlns:a16="http://schemas.microsoft.com/office/drawing/2014/main" id="{41E900FE-1CBD-4E54-A0FF-DDC7B513828F}"/>
              </a:ext>
            </a:extLst>
          </p:cNvPr>
          <p:cNvSpPr>
            <a:spLocks noChangeAspect="1" noEditPoints="1"/>
          </p:cNvSpPr>
          <p:nvPr userDrawn="1"/>
        </p:nvSpPr>
        <p:spPr bwMode="auto">
          <a:xfrm>
            <a:off x="2709863" y="540769"/>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26280022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DIVIDER 4">
    <p:bg>
      <p:bgPr>
        <a:solidFill>
          <a:srgbClr val="00A3A1"/>
        </a:solid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2709863" y="1435300"/>
            <a:ext cx="8489951" cy="3510000"/>
          </a:xfrm>
        </p:spPr>
        <p:txBody>
          <a:bodyPr anchor="t" anchorCtr="0"/>
          <a:lstStyle>
            <a:lvl1pPr algn="l">
              <a:defRPr sz="8250" baseline="0">
                <a:solidFill>
                  <a:schemeClr val="bg1"/>
                </a:solidFill>
              </a:defRPr>
            </a:lvl1pPr>
          </a:lstStyle>
          <a:p>
            <a:r>
              <a:rPr lang="en-US"/>
              <a:t>Click to edit Master title style</a:t>
            </a:r>
            <a:endParaRPr lang="en-US" dirty="0"/>
          </a:p>
        </p:txBody>
      </p:sp>
      <p:sp>
        <p:nvSpPr>
          <p:cNvPr id="10" name="object 3">
            <a:extLst>
              <a:ext uri="{C183D7F6-B498-43B3-948B-1728B52AA6E4}">
                <adec:decorative xmlns:adec="http://schemas.microsoft.com/office/drawing/2017/decorative" val="1"/>
              </a:ext>
            </a:extLst>
          </p:cNvPr>
          <p:cNvSpPr/>
          <p:nvPr userDrawn="1"/>
        </p:nvSpPr>
        <p:spPr>
          <a:xfrm>
            <a:off x="1" y="1"/>
            <a:ext cx="1587731"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70A68"/>
          </a:solidFill>
        </p:spPr>
        <p:txBody>
          <a:bodyPr wrap="square" lIns="0" tIns="0" rIns="0" bIns="0" rtlCol="0">
            <a:noAutofit/>
          </a:bodyPr>
          <a:lstStyle/>
          <a:p>
            <a:endParaRPr sz="1350" dirty="0">
              <a:latin typeface="Arial" panose="020B0604020202020204" pitchFamily="34" charset="0"/>
            </a:endParaRPr>
          </a:p>
        </p:txBody>
      </p:sp>
      <p:sp>
        <p:nvSpPr>
          <p:cNvPr id="6" name="Text Placeholder 3"/>
          <p:cNvSpPr>
            <a:spLocks noGrp="1"/>
          </p:cNvSpPr>
          <p:nvPr>
            <p:ph type="body" sz="quarter" idx="11"/>
          </p:nvPr>
        </p:nvSpPr>
        <p:spPr>
          <a:xfrm>
            <a:off x="2749463" y="5390900"/>
            <a:ext cx="8450351" cy="216000"/>
          </a:xfrm>
        </p:spPr>
        <p:txBody>
          <a:bodyPr/>
          <a:lstStyle>
            <a:lvl1pPr>
              <a:defRPr sz="825">
                <a:solidFill>
                  <a:schemeClr val="bg1"/>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9" name="Freeform 19">
            <a:extLst>
              <a:ext uri="{FF2B5EF4-FFF2-40B4-BE49-F238E27FC236}">
                <a16:creationId xmlns:a16="http://schemas.microsoft.com/office/drawing/2014/main" id="{92063597-5559-4FEE-8EE8-79B570FAEA74}"/>
              </a:ext>
            </a:extLst>
          </p:cNvPr>
          <p:cNvSpPr>
            <a:spLocks noChangeAspect="1" noEditPoints="1"/>
          </p:cNvSpPr>
          <p:nvPr userDrawn="1"/>
        </p:nvSpPr>
        <p:spPr bwMode="auto">
          <a:xfrm>
            <a:off x="2709863" y="551976"/>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30876046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COLOR PALET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03200" y="432000"/>
            <a:ext cx="10185600" cy="518400"/>
          </a:xfrm>
        </p:spPr>
        <p:txBody>
          <a:bodyPr/>
          <a:lstStyle>
            <a:lvl1pPr>
              <a:defRPr/>
            </a:lvl1pPr>
          </a:lstStyle>
          <a:p>
            <a:r>
              <a:rPr lang="en-US" dirty="0"/>
              <a:t>Colors</a:t>
            </a:r>
          </a:p>
        </p:txBody>
      </p:sp>
      <p:grpSp>
        <p:nvGrpSpPr>
          <p:cNvPr id="20" name="Group 19"/>
          <p:cNvGrpSpPr/>
          <p:nvPr userDrawn="1"/>
        </p:nvGrpSpPr>
        <p:grpSpPr>
          <a:xfrm>
            <a:off x="1215696" y="1430719"/>
            <a:ext cx="9220656" cy="4323905"/>
            <a:chOff x="752400" y="1211263"/>
            <a:chExt cx="7647063" cy="4594225"/>
          </a:xfrm>
        </p:grpSpPr>
        <p:sp>
          <p:nvSpPr>
            <p:cNvPr id="37" name="TextBox 36"/>
            <p:cNvSpPr txBox="1"/>
            <p:nvPr userDrawn="1"/>
          </p:nvSpPr>
          <p:spPr>
            <a:xfrm>
              <a:off x="752400" y="1211263"/>
              <a:ext cx="828675" cy="504825"/>
            </a:xfrm>
            <a:prstGeom prst="rect">
              <a:avLst/>
            </a:prstGeom>
            <a:noFill/>
          </p:spPr>
          <p:txBody>
            <a:bodyPr wrap="square" lIns="0" tIns="0" rIns="54007" bIns="0" rtlCol="0">
              <a:noAutofit/>
            </a:bodyPr>
            <a:lstStyle/>
            <a:p>
              <a:r>
                <a:rPr lang="en-GB" sz="750" b="1" dirty="0">
                  <a:solidFill>
                    <a:schemeClr val="tx2"/>
                  </a:solidFill>
                </a:rPr>
                <a:t>Primary</a:t>
              </a:r>
            </a:p>
          </p:txBody>
        </p:sp>
        <p:sp>
          <p:nvSpPr>
            <p:cNvPr id="38" name="TextBox 37"/>
            <p:cNvSpPr txBox="1"/>
            <p:nvPr userDrawn="1"/>
          </p:nvSpPr>
          <p:spPr>
            <a:xfrm>
              <a:off x="752400" y="2257893"/>
              <a:ext cx="898425" cy="504825"/>
            </a:xfrm>
            <a:prstGeom prst="rect">
              <a:avLst/>
            </a:prstGeom>
            <a:noFill/>
          </p:spPr>
          <p:txBody>
            <a:bodyPr wrap="square" lIns="0" tIns="0" rIns="54007" bIns="0" rtlCol="0">
              <a:noAutofit/>
            </a:bodyPr>
            <a:lstStyle/>
            <a:p>
              <a:r>
                <a:rPr lang="en-GB" sz="750" b="1" dirty="0">
                  <a:solidFill>
                    <a:schemeClr val="tx2"/>
                  </a:solidFill>
                </a:rPr>
                <a:t>Secondary</a:t>
              </a:r>
            </a:p>
          </p:txBody>
        </p:sp>
        <p:sp>
          <p:nvSpPr>
            <p:cNvPr id="39" name="TextBox 38"/>
            <p:cNvSpPr txBox="1"/>
            <p:nvPr userDrawn="1"/>
          </p:nvSpPr>
          <p:spPr>
            <a:xfrm>
              <a:off x="752400" y="3304523"/>
              <a:ext cx="898425" cy="504825"/>
            </a:xfrm>
            <a:prstGeom prst="rect">
              <a:avLst/>
            </a:prstGeom>
            <a:noFill/>
          </p:spPr>
          <p:txBody>
            <a:bodyPr wrap="square" lIns="0" tIns="0" rIns="54007" bIns="0" rtlCol="0">
              <a:noAutofit/>
            </a:bodyPr>
            <a:lstStyle/>
            <a:p>
              <a:r>
                <a:rPr lang="en-GB" sz="750" b="1" dirty="0">
                  <a:solidFill>
                    <a:schemeClr val="tx2"/>
                  </a:solidFill>
                </a:rPr>
                <a:t>Tertiary</a:t>
              </a:r>
            </a:p>
          </p:txBody>
        </p:sp>
        <p:sp>
          <p:nvSpPr>
            <p:cNvPr id="40" name="Rectangle 39"/>
            <p:cNvSpPr/>
            <p:nvPr userDrawn="1"/>
          </p:nvSpPr>
          <p:spPr>
            <a:xfrm>
              <a:off x="1566545" y="1211263"/>
              <a:ext cx="900000" cy="720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KPMG Blue</a:t>
              </a:r>
            </a:p>
            <a:p>
              <a:pPr algn="ctr"/>
              <a:r>
                <a:rPr lang="en-GB" sz="675">
                  <a:solidFill>
                    <a:schemeClr val="bg1"/>
                  </a:solidFill>
                </a:rPr>
                <a:t>0 / 51 / 141</a:t>
              </a:r>
              <a:endParaRPr lang="en-GB" sz="675" dirty="0">
                <a:solidFill>
                  <a:schemeClr val="bg1"/>
                </a:solidFill>
              </a:endParaRPr>
            </a:p>
          </p:txBody>
        </p:sp>
        <p:sp>
          <p:nvSpPr>
            <p:cNvPr id="41" name="Rectangle 40"/>
            <p:cNvSpPr/>
            <p:nvPr userDrawn="1"/>
          </p:nvSpPr>
          <p:spPr>
            <a:xfrm>
              <a:off x="2555365" y="1211263"/>
              <a:ext cx="900000" cy="720000"/>
            </a:xfrm>
            <a:prstGeom prst="rect">
              <a:avLst/>
            </a:prstGeom>
            <a:solidFill>
              <a:srgbClr val="005EB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Medium Blue</a:t>
              </a:r>
            </a:p>
            <a:p>
              <a:pPr algn="ctr"/>
              <a:r>
                <a:rPr lang="en-GB" sz="675" dirty="0">
                  <a:solidFill>
                    <a:schemeClr val="bg1"/>
                  </a:solidFill>
                </a:rPr>
                <a:t>0 / 94 / 184</a:t>
              </a:r>
            </a:p>
          </p:txBody>
        </p:sp>
        <p:sp>
          <p:nvSpPr>
            <p:cNvPr id="42" name="Rectangle 41"/>
            <p:cNvSpPr/>
            <p:nvPr userDrawn="1"/>
          </p:nvSpPr>
          <p:spPr>
            <a:xfrm>
              <a:off x="3544185" y="1211263"/>
              <a:ext cx="900000" cy="72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Light Blue</a:t>
              </a:r>
            </a:p>
            <a:p>
              <a:pPr algn="ctr"/>
              <a:r>
                <a:rPr lang="en-GB" sz="675" dirty="0">
                  <a:solidFill>
                    <a:schemeClr val="bg1"/>
                  </a:solidFill>
                </a:rPr>
                <a:t>0 / 145 / 218</a:t>
              </a:r>
            </a:p>
          </p:txBody>
        </p:sp>
        <p:sp>
          <p:nvSpPr>
            <p:cNvPr id="43" name="Rectangle 42"/>
            <p:cNvSpPr/>
            <p:nvPr userDrawn="1"/>
          </p:nvSpPr>
          <p:spPr>
            <a:xfrm>
              <a:off x="1566545" y="2257893"/>
              <a:ext cx="900000" cy="720000"/>
            </a:xfrm>
            <a:prstGeom prst="rect">
              <a:avLst/>
            </a:prstGeom>
            <a:solidFill>
              <a:srgbClr val="48369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Violet</a:t>
              </a:r>
            </a:p>
            <a:p>
              <a:pPr algn="ctr"/>
              <a:r>
                <a:rPr lang="en-GB" sz="675">
                  <a:solidFill>
                    <a:schemeClr val="bg1"/>
                  </a:solidFill>
                </a:rPr>
                <a:t>72 / 54 / 152</a:t>
              </a:r>
              <a:endParaRPr lang="en-GB" sz="675" dirty="0">
                <a:solidFill>
                  <a:schemeClr val="bg1"/>
                </a:solidFill>
              </a:endParaRPr>
            </a:p>
          </p:txBody>
        </p:sp>
        <p:sp>
          <p:nvSpPr>
            <p:cNvPr id="44" name="Rectangle 43"/>
            <p:cNvSpPr/>
            <p:nvPr userDrawn="1"/>
          </p:nvSpPr>
          <p:spPr>
            <a:xfrm>
              <a:off x="2555365" y="2257893"/>
              <a:ext cx="900000" cy="720000"/>
            </a:xfrm>
            <a:prstGeom prst="rect">
              <a:avLst/>
            </a:prstGeom>
            <a:solidFill>
              <a:srgbClr val="470A6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Purple</a:t>
              </a:r>
            </a:p>
            <a:p>
              <a:pPr algn="ctr"/>
              <a:r>
                <a:rPr lang="en-GB" sz="675" dirty="0">
                  <a:solidFill>
                    <a:schemeClr val="bg1"/>
                  </a:solidFill>
                </a:rPr>
                <a:t>71 / 10 / 104</a:t>
              </a:r>
            </a:p>
          </p:txBody>
        </p:sp>
        <p:sp>
          <p:nvSpPr>
            <p:cNvPr id="45" name="Rectangle 44"/>
            <p:cNvSpPr/>
            <p:nvPr userDrawn="1"/>
          </p:nvSpPr>
          <p:spPr>
            <a:xfrm>
              <a:off x="3544185" y="2257893"/>
              <a:ext cx="900000" cy="720000"/>
            </a:xfrm>
            <a:prstGeom prst="rect">
              <a:avLst/>
            </a:prstGeom>
            <a:solidFill>
              <a:srgbClr val="6D207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Light Purple</a:t>
              </a:r>
            </a:p>
            <a:p>
              <a:pPr algn="ctr"/>
              <a:r>
                <a:rPr lang="en-GB" sz="675">
                  <a:solidFill>
                    <a:schemeClr val="bg1"/>
                  </a:solidFill>
                </a:rPr>
                <a:t>109 / 32 / 119</a:t>
              </a:r>
              <a:endParaRPr lang="en-GB" sz="675" dirty="0">
                <a:solidFill>
                  <a:schemeClr val="bg1"/>
                </a:solidFill>
              </a:endParaRPr>
            </a:p>
          </p:txBody>
        </p:sp>
        <p:sp>
          <p:nvSpPr>
            <p:cNvPr id="46" name="Rectangle 45"/>
            <p:cNvSpPr/>
            <p:nvPr userDrawn="1"/>
          </p:nvSpPr>
          <p:spPr>
            <a:xfrm>
              <a:off x="4533005" y="2257893"/>
              <a:ext cx="900000" cy="720000"/>
            </a:xfrm>
            <a:prstGeom prst="rect">
              <a:avLst/>
            </a:prstGeom>
            <a:solidFill>
              <a:srgbClr val="00A3A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Green</a:t>
              </a:r>
            </a:p>
            <a:p>
              <a:pPr algn="ctr"/>
              <a:r>
                <a:rPr lang="en-GB" sz="675">
                  <a:solidFill>
                    <a:schemeClr val="bg1"/>
                  </a:solidFill>
                </a:rPr>
                <a:t>0 / 163 / 161</a:t>
              </a:r>
              <a:endParaRPr lang="en-GB" sz="675" dirty="0">
                <a:solidFill>
                  <a:schemeClr val="bg1"/>
                </a:solidFill>
              </a:endParaRPr>
            </a:p>
          </p:txBody>
        </p:sp>
        <p:sp>
          <p:nvSpPr>
            <p:cNvPr id="47" name="Rectangle 46"/>
            <p:cNvSpPr/>
            <p:nvPr userDrawn="1"/>
          </p:nvSpPr>
          <p:spPr>
            <a:xfrm>
              <a:off x="1566545" y="3304523"/>
              <a:ext cx="900000" cy="720000"/>
            </a:xfrm>
            <a:prstGeom prst="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Dark Green</a:t>
              </a:r>
            </a:p>
            <a:p>
              <a:pPr algn="ctr"/>
              <a:r>
                <a:rPr lang="en-GB" sz="675" dirty="0">
                  <a:solidFill>
                    <a:schemeClr val="bg1"/>
                  </a:solidFill>
                </a:rPr>
                <a:t>0 / 154 / 68</a:t>
              </a:r>
            </a:p>
          </p:txBody>
        </p:sp>
        <p:sp>
          <p:nvSpPr>
            <p:cNvPr id="48" name="Rectangle 47"/>
            <p:cNvSpPr/>
            <p:nvPr userDrawn="1"/>
          </p:nvSpPr>
          <p:spPr>
            <a:xfrm>
              <a:off x="2555365" y="3304523"/>
              <a:ext cx="900000" cy="720000"/>
            </a:xfrm>
            <a:prstGeom prst="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Light Green</a:t>
              </a:r>
            </a:p>
            <a:p>
              <a:pPr algn="ctr"/>
              <a:r>
                <a:rPr lang="en-GB" sz="675">
                  <a:solidFill>
                    <a:schemeClr val="bg1"/>
                  </a:solidFill>
                </a:rPr>
                <a:t>67 / 176 / 42</a:t>
              </a:r>
              <a:endParaRPr lang="en-GB" sz="675" dirty="0">
                <a:solidFill>
                  <a:schemeClr val="bg1"/>
                </a:solidFill>
              </a:endParaRPr>
            </a:p>
          </p:txBody>
        </p:sp>
        <p:sp>
          <p:nvSpPr>
            <p:cNvPr id="49" name="Rectangle 48"/>
            <p:cNvSpPr/>
            <p:nvPr userDrawn="1"/>
          </p:nvSpPr>
          <p:spPr>
            <a:xfrm>
              <a:off x="3544185" y="3304523"/>
              <a:ext cx="900000" cy="720000"/>
            </a:xfrm>
            <a:prstGeom prst="rect">
              <a:avLst/>
            </a:prstGeom>
            <a:solidFill>
              <a:srgbClr val="EAAA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Yellow</a:t>
              </a:r>
            </a:p>
            <a:p>
              <a:pPr algn="ctr"/>
              <a:r>
                <a:rPr lang="en-GB" sz="675">
                  <a:solidFill>
                    <a:schemeClr val="bg1"/>
                  </a:solidFill>
                </a:rPr>
                <a:t>234 / 170 / 0</a:t>
              </a:r>
              <a:endParaRPr lang="en-GB" sz="675" dirty="0">
                <a:solidFill>
                  <a:schemeClr val="bg1"/>
                </a:solidFill>
              </a:endParaRPr>
            </a:p>
          </p:txBody>
        </p:sp>
        <p:sp>
          <p:nvSpPr>
            <p:cNvPr id="50" name="Rectangle 49"/>
            <p:cNvSpPr/>
            <p:nvPr userDrawn="1"/>
          </p:nvSpPr>
          <p:spPr>
            <a:xfrm>
              <a:off x="4533005" y="3304523"/>
              <a:ext cx="900000" cy="720000"/>
            </a:xfrm>
            <a:prstGeom prst="rect">
              <a:avLst/>
            </a:prstGeom>
            <a:solidFill>
              <a:srgbClr val="F68D2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Orange</a:t>
              </a:r>
            </a:p>
            <a:p>
              <a:pPr algn="ctr"/>
              <a:r>
                <a:rPr lang="en-GB" sz="675" dirty="0">
                  <a:solidFill>
                    <a:schemeClr val="bg1"/>
                  </a:solidFill>
                </a:rPr>
                <a:t>246 / 141 / 46</a:t>
              </a:r>
            </a:p>
          </p:txBody>
        </p:sp>
        <p:sp>
          <p:nvSpPr>
            <p:cNvPr id="51" name="Rectangle 50"/>
            <p:cNvSpPr/>
            <p:nvPr userDrawn="1"/>
          </p:nvSpPr>
          <p:spPr>
            <a:xfrm>
              <a:off x="5521825" y="3304523"/>
              <a:ext cx="900000" cy="720000"/>
            </a:xfrm>
            <a:prstGeom prst="rect">
              <a:avLst/>
            </a:prstGeom>
            <a:solidFill>
              <a:srgbClr val="BC204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Red</a:t>
              </a:r>
            </a:p>
            <a:p>
              <a:pPr algn="ctr"/>
              <a:r>
                <a:rPr lang="en-GB" sz="675">
                  <a:solidFill>
                    <a:schemeClr val="bg1"/>
                  </a:solidFill>
                </a:rPr>
                <a:t>188 / 32 / 75</a:t>
              </a:r>
              <a:endParaRPr lang="en-GB" sz="675" dirty="0">
                <a:solidFill>
                  <a:schemeClr val="bg1"/>
                </a:solidFill>
              </a:endParaRPr>
            </a:p>
          </p:txBody>
        </p:sp>
        <p:sp>
          <p:nvSpPr>
            <p:cNvPr id="52" name="Rectangle 51"/>
            <p:cNvSpPr/>
            <p:nvPr userDrawn="1"/>
          </p:nvSpPr>
          <p:spPr>
            <a:xfrm>
              <a:off x="6510645" y="3304523"/>
              <a:ext cx="900000" cy="720000"/>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Pink</a:t>
              </a:r>
            </a:p>
            <a:p>
              <a:pPr algn="ctr"/>
              <a:r>
                <a:rPr lang="en-GB" sz="675" dirty="0">
                  <a:solidFill>
                    <a:schemeClr val="bg1"/>
                  </a:solidFill>
                </a:rPr>
                <a:t>198 / 0 / 126</a:t>
              </a:r>
            </a:p>
          </p:txBody>
        </p:sp>
        <p:sp>
          <p:nvSpPr>
            <p:cNvPr id="53" name="Rectangle 52"/>
            <p:cNvSpPr/>
            <p:nvPr userDrawn="1"/>
          </p:nvSpPr>
          <p:spPr>
            <a:xfrm>
              <a:off x="1566545" y="4285386"/>
              <a:ext cx="900000" cy="720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KPMG Blue</a:t>
              </a:r>
            </a:p>
            <a:p>
              <a:pPr algn="ctr"/>
              <a:r>
                <a:rPr lang="en-GB" sz="675">
                  <a:solidFill>
                    <a:schemeClr val="bg1"/>
                  </a:solidFill>
                </a:rPr>
                <a:t>0 / 51 / 141</a:t>
              </a:r>
              <a:endParaRPr lang="en-GB" sz="675" dirty="0">
                <a:solidFill>
                  <a:schemeClr val="bg1"/>
                </a:solidFill>
              </a:endParaRPr>
            </a:p>
          </p:txBody>
        </p:sp>
        <p:sp>
          <p:nvSpPr>
            <p:cNvPr id="54" name="Rectangle 53"/>
            <p:cNvSpPr/>
            <p:nvPr userDrawn="1"/>
          </p:nvSpPr>
          <p:spPr>
            <a:xfrm>
              <a:off x="4533005" y="4285386"/>
              <a:ext cx="900000" cy="720000"/>
            </a:xfrm>
            <a:prstGeom prst="rect">
              <a:avLst/>
            </a:prstGeom>
            <a:solidFill>
              <a:srgbClr val="005EB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Medium Blue</a:t>
              </a:r>
            </a:p>
            <a:p>
              <a:pPr algn="ctr"/>
              <a:r>
                <a:rPr lang="en-GB" sz="675" dirty="0">
                  <a:solidFill>
                    <a:schemeClr val="bg1"/>
                  </a:solidFill>
                </a:rPr>
                <a:t>0 / 94 / 184</a:t>
              </a:r>
            </a:p>
          </p:txBody>
        </p:sp>
        <p:sp>
          <p:nvSpPr>
            <p:cNvPr id="55" name="Rectangle 54"/>
            <p:cNvSpPr/>
            <p:nvPr userDrawn="1"/>
          </p:nvSpPr>
          <p:spPr>
            <a:xfrm>
              <a:off x="2555365" y="4285386"/>
              <a:ext cx="900000" cy="72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Light Blue</a:t>
              </a:r>
            </a:p>
            <a:p>
              <a:pPr algn="ctr"/>
              <a:r>
                <a:rPr lang="en-GB" sz="675">
                  <a:solidFill>
                    <a:schemeClr val="bg1"/>
                  </a:solidFill>
                </a:rPr>
                <a:t>0 / 145 / 218</a:t>
              </a:r>
              <a:endParaRPr lang="en-GB" sz="675" dirty="0">
                <a:solidFill>
                  <a:schemeClr val="bg1"/>
                </a:solidFill>
              </a:endParaRPr>
            </a:p>
          </p:txBody>
        </p:sp>
        <p:sp>
          <p:nvSpPr>
            <p:cNvPr id="56" name="Rectangle 55"/>
            <p:cNvSpPr/>
            <p:nvPr userDrawn="1"/>
          </p:nvSpPr>
          <p:spPr>
            <a:xfrm>
              <a:off x="3544185" y="4285386"/>
              <a:ext cx="900000" cy="720000"/>
            </a:xfrm>
            <a:prstGeom prst="rect">
              <a:avLst/>
            </a:prstGeom>
            <a:solidFill>
              <a:srgbClr val="6D207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Light Purple</a:t>
              </a:r>
            </a:p>
            <a:p>
              <a:pPr algn="ctr"/>
              <a:r>
                <a:rPr lang="en-GB" sz="675">
                  <a:solidFill>
                    <a:schemeClr val="bg1"/>
                  </a:solidFill>
                </a:rPr>
                <a:t>109 / 32 / 119</a:t>
              </a:r>
              <a:endParaRPr lang="en-GB" sz="675" dirty="0">
                <a:solidFill>
                  <a:schemeClr val="bg1"/>
                </a:solidFill>
              </a:endParaRPr>
            </a:p>
          </p:txBody>
        </p:sp>
        <p:sp>
          <p:nvSpPr>
            <p:cNvPr id="57" name="Rectangle 56"/>
            <p:cNvSpPr/>
            <p:nvPr userDrawn="1"/>
          </p:nvSpPr>
          <p:spPr>
            <a:xfrm>
              <a:off x="5521825" y="4285386"/>
              <a:ext cx="900000" cy="720000"/>
            </a:xfrm>
            <a:prstGeom prst="rect">
              <a:avLst/>
            </a:prstGeom>
            <a:solidFill>
              <a:srgbClr val="00A3A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Green</a:t>
              </a:r>
            </a:p>
            <a:p>
              <a:pPr algn="ctr"/>
              <a:r>
                <a:rPr lang="en-GB" sz="675">
                  <a:solidFill>
                    <a:schemeClr val="bg1"/>
                  </a:solidFill>
                </a:rPr>
                <a:t>0 / 163 / 161</a:t>
              </a:r>
              <a:endParaRPr lang="en-GB" sz="675" dirty="0">
                <a:solidFill>
                  <a:schemeClr val="bg1"/>
                </a:solidFill>
              </a:endParaRPr>
            </a:p>
          </p:txBody>
        </p:sp>
        <p:sp>
          <p:nvSpPr>
            <p:cNvPr id="58" name="Rectangle 57"/>
            <p:cNvSpPr/>
            <p:nvPr userDrawn="1"/>
          </p:nvSpPr>
          <p:spPr>
            <a:xfrm>
              <a:off x="7499463" y="4285386"/>
              <a:ext cx="900000" cy="720000"/>
            </a:xfrm>
            <a:prstGeom prst="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Light Green</a:t>
              </a:r>
            </a:p>
            <a:p>
              <a:pPr algn="ctr"/>
              <a:r>
                <a:rPr lang="en-GB" sz="675" dirty="0">
                  <a:solidFill>
                    <a:schemeClr val="bg1"/>
                  </a:solidFill>
                </a:rPr>
                <a:t>67 / 176 / 42</a:t>
              </a:r>
            </a:p>
          </p:txBody>
        </p:sp>
        <p:sp>
          <p:nvSpPr>
            <p:cNvPr id="59" name="Rectangle 58"/>
            <p:cNvSpPr/>
            <p:nvPr userDrawn="1"/>
          </p:nvSpPr>
          <p:spPr>
            <a:xfrm>
              <a:off x="6510645" y="4285386"/>
              <a:ext cx="900000" cy="720000"/>
            </a:xfrm>
            <a:prstGeom prst="rect">
              <a:avLst/>
            </a:prstGeom>
            <a:solidFill>
              <a:srgbClr val="EAAA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a:solidFill>
                    <a:schemeClr val="bg1"/>
                  </a:solidFill>
                </a:rPr>
                <a:t>Yellow</a:t>
              </a:r>
            </a:p>
            <a:p>
              <a:pPr algn="ctr"/>
              <a:r>
                <a:rPr lang="en-GB" sz="675">
                  <a:solidFill>
                    <a:schemeClr val="bg1"/>
                  </a:solidFill>
                </a:rPr>
                <a:t>234 / 170 / 0</a:t>
              </a:r>
              <a:endParaRPr lang="en-GB" sz="675" dirty="0">
                <a:solidFill>
                  <a:schemeClr val="bg1"/>
                </a:solidFill>
              </a:endParaRPr>
            </a:p>
          </p:txBody>
        </p:sp>
        <p:sp>
          <p:nvSpPr>
            <p:cNvPr id="60" name="Rectangle 59"/>
            <p:cNvSpPr/>
            <p:nvPr userDrawn="1"/>
          </p:nvSpPr>
          <p:spPr>
            <a:xfrm>
              <a:off x="1566545" y="5085488"/>
              <a:ext cx="900000" cy="720000"/>
            </a:xfrm>
            <a:prstGeom prst="rect">
              <a:avLst/>
            </a:prstGeom>
            <a:solidFill>
              <a:srgbClr val="C6007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Pink</a:t>
              </a:r>
            </a:p>
            <a:p>
              <a:pPr algn="ctr"/>
              <a:r>
                <a:rPr lang="en-GB" sz="675" dirty="0">
                  <a:solidFill>
                    <a:schemeClr val="bg1"/>
                  </a:solidFill>
                </a:rPr>
                <a:t>198 / 0 / 126</a:t>
              </a:r>
            </a:p>
          </p:txBody>
        </p:sp>
        <p:sp>
          <p:nvSpPr>
            <p:cNvPr id="61" name="Rectangle 60"/>
            <p:cNvSpPr/>
            <p:nvPr userDrawn="1"/>
          </p:nvSpPr>
          <p:spPr>
            <a:xfrm>
              <a:off x="2555365" y="5085488"/>
              <a:ext cx="900000" cy="720000"/>
            </a:xfrm>
            <a:prstGeom prst="rect">
              <a:avLst/>
            </a:prstGeom>
            <a:solidFill>
              <a:srgbClr val="753F1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Dark</a:t>
              </a:r>
              <a:r>
                <a:rPr lang="en-GB" sz="675" baseline="0" dirty="0">
                  <a:solidFill>
                    <a:schemeClr val="bg1"/>
                  </a:solidFill>
                </a:rPr>
                <a:t> Brown</a:t>
              </a:r>
            </a:p>
            <a:p>
              <a:pPr algn="ctr"/>
              <a:r>
                <a:rPr lang="en-GB" sz="675" baseline="0" dirty="0">
                  <a:solidFill>
                    <a:schemeClr val="bg1"/>
                  </a:solidFill>
                </a:rPr>
                <a:t>117 / 63 / 25</a:t>
              </a:r>
              <a:endParaRPr lang="en-GB" sz="675" dirty="0">
                <a:solidFill>
                  <a:schemeClr val="bg1"/>
                </a:solidFill>
              </a:endParaRPr>
            </a:p>
          </p:txBody>
        </p:sp>
        <p:sp>
          <p:nvSpPr>
            <p:cNvPr id="62" name="Rectangle 61"/>
            <p:cNvSpPr/>
            <p:nvPr userDrawn="1"/>
          </p:nvSpPr>
          <p:spPr>
            <a:xfrm>
              <a:off x="3544185" y="5085488"/>
              <a:ext cx="900000" cy="720000"/>
            </a:xfrm>
            <a:prstGeom prst="rect">
              <a:avLst/>
            </a:prstGeom>
            <a:solidFill>
              <a:srgbClr val="9B642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Light </a:t>
              </a:r>
              <a:r>
                <a:rPr lang="en-GB" sz="675" baseline="0" dirty="0">
                  <a:solidFill>
                    <a:schemeClr val="bg1"/>
                  </a:solidFill>
                </a:rPr>
                <a:t>Brown</a:t>
              </a:r>
            </a:p>
            <a:p>
              <a:pPr algn="ctr"/>
              <a:r>
                <a:rPr lang="en-GB" sz="675" baseline="0" dirty="0">
                  <a:solidFill>
                    <a:schemeClr val="bg1"/>
                  </a:solidFill>
                </a:rPr>
                <a:t>155 / 100 / 46</a:t>
              </a:r>
              <a:endParaRPr lang="en-GB" sz="675" dirty="0">
                <a:solidFill>
                  <a:schemeClr val="bg1"/>
                </a:solidFill>
              </a:endParaRPr>
            </a:p>
          </p:txBody>
        </p:sp>
        <p:sp>
          <p:nvSpPr>
            <p:cNvPr id="63" name="Rectangle 62"/>
            <p:cNvSpPr/>
            <p:nvPr userDrawn="1"/>
          </p:nvSpPr>
          <p:spPr>
            <a:xfrm>
              <a:off x="5521825" y="5085488"/>
              <a:ext cx="900000" cy="720000"/>
            </a:xfrm>
            <a:prstGeom prst="rect">
              <a:avLst/>
            </a:prstGeom>
            <a:solidFill>
              <a:srgbClr val="E3BC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Beige</a:t>
              </a:r>
            </a:p>
            <a:p>
              <a:pPr algn="ctr"/>
              <a:r>
                <a:rPr lang="en-GB" sz="675" dirty="0">
                  <a:solidFill>
                    <a:schemeClr val="bg1"/>
                  </a:solidFill>
                </a:rPr>
                <a:t>227 / 188 / 159</a:t>
              </a:r>
            </a:p>
          </p:txBody>
        </p:sp>
        <p:sp>
          <p:nvSpPr>
            <p:cNvPr id="64" name="Rectangle 63"/>
            <p:cNvSpPr/>
            <p:nvPr userDrawn="1"/>
          </p:nvSpPr>
          <p:spPr>
            <a:xfrm>
              <a:off x="4533005" y="5085488"/>
              <a:ext cx="900000" cy="720000"/>
            </a:xfrm>
            <a:prstGeom prst="rect">
              <a:avLst/>
            </a:prstGeom>
            <a:solidFill>
              <a:srgbClr val="9D937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Olive</a:t>
              </a:r>
            </a:p>
            <a:p>
              <a:pPr algn="ctr"/>
              <a:r>
                <a:rPr lang="en-GB" sz="675" dirty="0">
                  <a:solidFill>
                    <a:schemeClr val="bg1"/>
                  </a:solidFill>
                </a:rPr>
                <a:t>157 / 147 / 117</a:t>
              </a:r>
            </a:p>
          </p:txBody>
        </p:sp>
        <p:sp>
          <p:nvSpPr>
            <p:cNvPr id="65" name="Rectangle 64"/>
            <p:cNvSpPr/>
            <p:nvPr userDrawn="1"/>
          </p:nvSpPr>
          <p:spPr>
            <a:xfrm>
              <a:off x="6510645" y="5085488"/>
              <a:ext cx="900000" cy="720000"/>
            </a:xfrm>
            <a:prstGeom prst="rect">
              <a:avLst/>
            </a:prstGeom>
            <a:solidFill>
              <a:srgbClr val="E3687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4000" tIns="54000" rIns="54000" bIns="54000" numCol="1" spcCol="0" rtlCol="0" fromWordArt="0" anchor="ctr" anchorCtr="0" forceAA="0" compatLnSpc="1">
              <a:prstTxWarp prst="textNoShape">
                <a:avLst/>
              </a:prstTxWarp>
              <a:noAutofit/>
            </a:bodyPr>
            <a:lstStyle/>
            <a:p>
              <a:pPr algn="ctr"/>
              <a:r>
                <a:rPr lang="en-GB" sz="675" dirty="0">
                  <a:solidFill>
                    <a:schemeClr val="bg1"/>
                  </a:solidFill>
                </a:rPr>
                <a:t>Light Pink</a:t>
              </a:r>
            </a:p>
            <a:p>
              <a:pPr algn="ctr"/>
              <a:r>
                <a:rPr lang="en-GB" sz="675" dirty="0">
                  <a:solidFill>
                    <a:schemeClr val="bg1"/>
                  </a:solidFill>
                </a:rPr>
                <a:t>227 / 104 /</a:t>
              </a:r>
              <a:r>
                <a:rPr lang="en-GB" sz="675" baseline="0" dirty="0">
                  <a:solidFill>
                    <a:schemeClr val="bg1"/>
                  </a:solidFill>
                </a:rPr>
                <a:t> 119</a:t>
              </a:r>
              <a:endParaRPr lang="en-GB" sz="675" dirty="0">
                <a:solidFill>
                  <a:schemeClr val="bg1"/>
                </a:solidFill>
              </a:endParaRPr>
            </a:p>
          </p:txBody>
        </p:sp>
        <p:sp>
          <p:nvSpPr>
            <p:cNvPr id="66" name="TextBox 65"/>
            <p:cNvSpPr txBox="1"/>
            <p:nvPr userDrawn="1"/>
          </p:nvSpPr>
          <p:spPr>
            <a:xfrm>
              <a:off x="752400" y="4285386"/>
              <a:ext cx="814145" cy="504825"/>
            </a:xfrm>
            <a:prstGeom prst="rect">
              <a:avLst/>
            </a:prstGeom>
            <a:noFill/>
          </p:spPr>
          <p:txBody>
            <a:bodyPr wrap="square" lIns="0" tIns="0" rIns="54007" bIns="0" rtlCol="0">
              <a:noAutofit/>
            </a:bodyPr>
            <a:lstStyle/>
            <a:p>
              <a:r>
                <a:rPr lang="en-GB" sz="750" b="1" dirty="0">
                  <a:solidFill>
                    <a:schemeClr val="tx2"/>
                  </a:solidFill>
                </a:rPr>
                <a:t>Colour</a:t>
              </a:r>
              <a:r>
                <a:rPr lang="en-GB" sz="750" b="1" baseline="0" dirty="0">
                  <a:solidFill>
                    <a:schemeClr val="tx2"/>
                  </a:solidFill>
                </a:rPr>
                <a:t> o</a:t>
              </a:r>
              <a:r>
                <a:rPr lang="en-GB" sz="750" b="1" dirty="0">
                  <a:solidFill>
                    <a:schemeClr val="tx2"/>
                  </a:solidFill>
                </a:rPr>
                <a:t>rder for graphs</a:t>
              </a:r>
            </a:p>
          </p:txBody>
        </p:sp>
      </p:grpSp>
    </p:spTree>
    <p:extLst>
      <p:ext uri="{BB962C8B-B14F-4D97-AF65-F5344CB8AC3E}">
        <p14:creationId xmlns:p14="http://schemas.microsoft.com/office/powerpoint/2010/main" val="12498364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10" name="object 3">
            <a:extLst>
              <a:ext uri="{C183D7F6-B498-43B3-948B-1728B52AA6E4}">
                <adec:decorative xmlns:adec="http://schemas.microsoft.com/office/drawing/2017/decorative" val="1"/>
              </a:ext>
            </a:extLst>
          </p:cNvPr>
          <p:cNvSpPr/>
          <p:nvPr userDrawn="1"/>
        </p:nvSpPr>
        <p:spPr>
          <a:xfrm>
            <a:off x="1" y="1"/>
            <a:ext cx="1587731"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350" dirty="0">
              <a:latin typeface="Arial" panose="020B0604020202020204" pitchFamily="34" charset="0"/>
            </a:endParaRPr>
          </a:p>
        </p:txBody>
      </p:sp>
      <p:sp>
        <p:nvSpPr>
          <p:cNvPr id="11" name="TextBox 10"/>
          <p:cNvSpPr txBox="1"/>
          <p:nvPr userDrawn="1"/>
        </p:nvSpPr>
        <p:spPr>
          <a:xfrm>
            <a:off x="2594344" y="6637578"/>
            <a:ext cx="6953693" cy="135362"/>
          </a:xfrm>
          <a:prstGeom prst="rect">
            <a:avLst/>
          </a:prstGeom>
          <a:noFill/>
        </p:spPr>
        <p:txBody>
          <a:bodyPr wrap="square" lIns="0" tIns="0" rIns="0" bIns="0" rtlCol="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GB" sz="450" b="1" kern="1200" noProof="0" dirty="0">
                <a:solidFill>
                  <a:schemeClr val="tx1"/>
                </a:solidFill>
                <a:latin typeface="+mn-lt"/>
                <a:ea typeface="+mn-ea"/>
                <a:cs typeface="+mn-cs"/>
              </a:rPr>
              <a:t>Document Classification: KPMG Confidential</a:t>
            </a:r>
          </a:p>
        </p:txBody>
      </p:sp>
      <p:pic>
        <p:nvPicPr>
          <p:cNvPr id="12" name="Picture 11" descr="Twitter">
            <a:hlinkClick r:id="rId2"/>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729163" y="2757078"/>
            <a:ext cx="396000" cy="396000"/>
          </a:xfrm>
          <a:prstGeom prst="rect">
            <a:avLst/>
          </a:prstGeom>
        </p:spPr>
      </p:pic>
      <p:pic>
        <p:nvPicPr>
          <p:cNvPr id="17" name="Picture 16" descr="You Tube">
            <a:hlinkClick r:id="rId4"/>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3669071" y="2757078"/>
            <a:ext cx="418628" cy="396000"/>
          </a:xfrm>
          <a:prstGeom prst="rect">
            <a:avLst/>
          </a:prstGeom>
        </p:spPr>
      </p:pic>
      <p:pic>
        <p:nvPicPr>
          <p:cNvPr id="18" name="Picture 17" descr="LinkedIn">
            <a:hlinkClick r:id="rId6"/>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3200985" y="2757078"/>
            <a:ext cx="392264" cy="396000"/>
          </a:xfrm>
          <a:prstGeom prst="rect">
            <a:avLst/>
          </a:prstGeom>
        </p:spPr>
      </p:pic>
      <p:sp>
        <p:nvSpPr>
          <p:cNvPr id="8" name="Freeform 19">
            <a:extLst>
              <a:ext uri="{FF2B5EF4-FFF2-40B4-BE49-F238E27FC236}">
                <a16:creationId xmlns:a16="http://schemas.microsoft.com/office/drawing/2014/main" id="{98AB31CA-8B8E-4E22-B3AC-19F3ED4AC1BF}"/>
              </a:ext>
            </a:extLst>
          </p:cNvPr>
          <p:cNvSpPr>
            <a:spLocks noChangeAspect="1" noEditPoints="1"/>
          </p:cNvSpPr>
          <p:nvPr userDrawn="1"/>
        </p:nvSpPr>
        <p:spPr bwMode="auto">
          <a:xfrm>
            <a:off x="2734619" y="575174"/>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rgbClr val="00338D"/>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292271640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2_TWO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1016123" y="1422400"/>
            <a:ext cx="4968000" cy="460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Text Placeholder 8"/>
          <p:cNvSpPr>
            <a:spLocks noGrp="1"/>
          </p:cNvSpPr>
          <p:nvPr>
            <p:ph type="body" sz="quarter" idx="11"/>
          </p:nvPr>
        </p:nvSpPr>
        <p:spPr>
          <a:xfrm>
            <a:off x="6207877" y="1422400"/>
            <a:ext cx="4968000" cy="460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3" name="Title 2"/>
          <p:cNvSpPr>
            <a:spLocks noGrp="1"/>
          </p:cNvSpPr>
          <p:nvPr>
            <p:ph type="title"/>
          </p:nvPr>
        </p:nvSpPr>
        <p:spPr>
          <a:xfrm>
            <a:off x="1016126" y="451575"/>
            <a:ext cx="10159753" cy="723600"/>
          </a:xfrm>
        </p:spPr>
        <p:txBody>
          <a:bodyPr/>
          <a:lstStyle/>
          <a:p>
            <a:r>
              <a:rPr lang="en-US"/>
              <a:t>Click to edit Master title style</a:t>
            </a:r>
            <a:endParaRPr lang="en-GB"/>
          </a:p>
        </p:txBody>
      </p:sp>
      <p:sp>
        <p:nvSpPr>
          <p:cNvPr id="5" name="Text Placeholder 4"/>
          <p:cNvSpPr>
            <a:spLocks noGrp="1"/>
          </p:cNvSpPr>
          <p:nvPr>
            <p:ph type="body" sz="quarter" idx="12" hasCustomPrompt="1"/>
          </p:nvPr>
        </p:nvSpPr>
        <p:spPr>
          <a:xfrm>
            <a:off x="1016126" y="203863"/>
            <a:ext cx="10159753" cy="169200"/>
          </a:xfrm>
        </p:spPr>
        <p:txBody>
          <a:bodyPr anchor="b"/>
          <a:lstStyle>
            <a:lvl1pPr>
              <a:spcAft>
                <a:spcPts val="0"/>
              </a:spcAft>
              <a:defRPr sz="1108"/>
            </a:lvl1pPr>
          </a:lstStyle>
          <a:p>
            <a:pPr lvl="0"/>
            <a:r>
              <a:rPr lang="en-US" dirty="0"/>
              <a:t>Super title here</a:t>
            </a:r>
          </a:p>
        </p:txBody>
      </p:sp>
    </p:spTree>
    <p:extLst>
      <p:ext uri="{BB962C8B-B14F-4D97-AF65-F5344CB8AC3E}">
        <p14:creationId xmlns:p14="http://schemas.microsoft.com/office/powerpoint/2010/main" val="3781702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Right vertical light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69602" y="1339200"/>
            <a:ext cx="5459775" cy="3510000"/>
          </a:xfrm>
        </p:spPr>
        <p:txBody>
          <a:bodyPr anchor="t" anchorCtr="0"/>
          <a:lstStyle>
            <a:lvl1pPr algn="l">
              <a:defRPr sz="8250" baseline="0">
                <a:solidFill>
                  <a:srgbClr val="00338D"/>
                </a:solidFill>
              </a:defRPr>
            </a:lvl1pPr>
          </a:lstStyle>
          <a:p>
            <a:r>
              <a:rPr lang="en-GB" dirty="0"/>
              <a:t>Title slide – </a:t>
            </a:r>
            <a:br>
              <a:rPr lang="en-GB" dirty="0"/>
            </a:br>
            <a:r>
              <a:rPr lang="en-GB" dirty="0"/>
              <a:t>light vertical image – </a:t>
            </a:r>
            <a:r>
              <a:rPr lang="en-GB" dirty="0" err="1"/>
              <a:t>rhs</a:t>
            </a:r>
            <a:r>
              <a:rPr lang="en-GB" dirty="0"/>
              <a:t> </a:t>
            </a:r>
            <a:endParaRPr lang="en-US" dirty="0"/>
          </a:p>
        </p:txBody>
      </p:sp>
      <p:sp>
        <p:nvSpPr>
          <p:cNvPr id="6" name="Text Placeholder 3"/>
          <p:cNvSpPr>
            <a:spLocks noGrp="1"/>
          </p:cNvSpPr>
          <p:nvPr>
            <p:ph type="body" sz="quarter" idx="11"/>
          </p:nvPr>
        </p:nvSpPr>
        <p:spPr>
          <a:xfrm>
            <a:off x="1008000" y="5036400"/>
            <a:ext cx="8217600" cy="216000"/>
          </a:xfrm>
        </p:spPr>
        <p:txBody>
          <a:bodyPr/>
          <a:lstStyle>
            <a:lvl1pPr>
              <a:defRPr sz="825">
                <a:solidFill>
                  <a:srgbClr val="00338D"/>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7" name="Freeform 19">
            <a:extLst>
              <a:ext uri="{FF2B5EF4-FFF2-40B4-BE49-F238E27FC236}">
                <a16:creationId xmlns:a16="http://schemas.microsoft.com/office/drawing/2014/main" id="{C43F90CA-AE84-4181-A557-BFC81A0D26E2}"/>
              </a:ext>
            </a:extLst>
          </p:cNvPr>
          <p:cNvSpPr>
            <a:spLocks noChangeAspect="1" noEditPoints="1"/>
          </p:cNvSpPr>
          <p:nvPr userDrawn="1"/>
        </p:nvSpPr>
        <p:spPr bwMode="auto">
          <a:xfrm>
            <a:off x="969601" y="572866"/>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rgbClr val="00338D"/>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24249595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Left vertical light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54900" y="1339200"/>
            <a:ext cx="6644384" cy="3510000"/>
          </a:xfrm>
        </p:spPr>
        <p:txBody>
          <a:bodyPr anchor="t" anchorCtr="0"/>
          <a:lstStyle>
            <a:lvl1pPr algn="l">
              <a:defRPr sz="8250">
                <a:solidFill>
                  <a:srgbClr val="00338D"/>
                </a:solidFill>
              </a:defRPr>
            </a:lvl1pPr>
          </a:lstStyle>
          <a:p>
            <a:r>
              <a:rPr lang="en-GB" dirty="0"/>
              <a:t>Title slide – light vertical image – lhs </a:t>
            </a:r>
            <a:endParaRPr lang="en-US" dirty="0"/>
          </a:p>
        </p:txBody>
      </p:sp>
      <p:sp>
        <p:nvSpPr>
          <p:cNvPr id="6" name="Text Placeholder 3"/>
          <p:cNvSpPr>
            <a:spLocks noGrp="1"/>
          </p:cNvSpPr>
          <p:nvPr>
            <p:ph type="body" sz="quarter" idx="11"/>
          </p:nvPr>
        </p:nvSpPr>
        <p:spPr>
          <a:xfrm>
            <a:off x="4593300" y="5036400"/>
            <a:ext cx="6043200" cy="216000"/>
          </a:xfrm>
        </p:spPr>
        <p:txBody>
          <a:bodyPr/>
          <a:lstStyle>
            <a:lvl1pPr>
              <a:defRPr sz="825">
                <a:solidFill>
                  <a:srgbClr val="00338D"/>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5" name="Freeform 19">
            <a:extLst>
              <a:ext uri="{FF2B5EF4-FFF2-40B4-BE49-F238E27FC236}">
                <a16:creationId xmlns:a16="http://schemas.microsoft.com/office/drawing/2014/main" id="{0CD815E8-A3A0-47F0-945B-53F897D05D54}"/>
              </a:ext>
            </a:extLst>
          </p:cNvPr>
          <p:cNvSpPr>
            <a:spLocks noChangeAspect="1" noEditPoints="1"/>
          </p:cNvSpPr>
          <p:nvPr userDrawn="1"/>
        </p:nvSpPr>
        <p:spPr bwMode="auto">
          <a:xfrm>
            <a:off x="4554901" y="567786"/>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rgbClr val="00338D"/>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41132429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Singular light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26400" y="1346400"/>
            <a:ext cx="4741200" cy="3510000"/>
          </a:xfrm>
        </p:spPr>
        <p:txBody>
          <a:bodyPr anchor="t" anchorCtr="0"/>
          <a:lstStyle>
            <a:lvl1pPr algn="l">
              <a:defRPr sz="8250">
                <a:solidFill>
                  <a:srgbClr val="00338D"/>
                </a:solidFill>
              </a:defRPr>
            </a:lvl1pPr>
          </a:lstStyle>
          <a:p>
            <a:r>
              <a:rPr lang="en-US" dirty="0"/>
              <a:t>Title slide – singular light </a:t>
            </a:r>
            <a:br>
              <a:rPr lang="en-US" dirty="0"/>
            </a:br>
            <a:r>
              <a:rPr lang="en-US" dirty="0"/>
              <a:t>image</a:t>
            </a:r>
          </a:p>
        </p:txBody>
      </p:sp>
      <p:sp>
        <p:nvSpPr>
          <p:cNvPr id="4" name="object 3">
            <a:extLst>
              <a:ext uri="{C183D7F6-B498-43B3-948B-1728B52AA6E4}">
                <adec:decorative xmlns:adec="http://schemas.microsoft.com/office/drawing/2017/decorative" val="1"/>
              </a:ext>
            </a:extLst>
          </p:cNvPr>
          <p:cNvSpPr/>
          <p:nvPr userDrawn="1"/>
        </p:nvSpPr>
        <p:spPr>
          <a:xfrm>
            <a:off x="1" y="0"/>
            <a:ext cx="1587600"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350" dirty="0">
              <a:latin typeface="Arial" panose="020B0604020202020204" pitchFamily="34" charset="0"/>
            </a:endParaRPr>
          </a:p>
        </p:txBody>
      </p:sp>
      <p:sp>
        <p:nvSpPr>
          <p:cNvPr id="8" name="Text Placeholder 3"/>
          <p:cNvSpPr>
            <a:spLocks noGrp="1"/>
          </p:cNvSpPr>
          <p:nvPr>
            <p:ph type="body" sz="quarter" idx="11"/>
          </p:nvPr>
        </p:nvSpPr>
        <p:spPr>
          <a:xfrm>
            <a:off x="2752133" y="5036400"/>
            <a:ext cx="8230267" cy="216000"/>
          </a:xfrm>
        </p:spPr>
        <p:txBody>
          <a:bodyPr/>
          <a:lstStyle>
            <a:lvl1pPr>
              <a:defRPr sz="825">
                <a:solidFill>
                  <a:srgbClr val="00338D"/>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6" name="Freeform 19">
            <a:extLst>
              <a:ext uri="{FF2B5EF4-FFF2-40B4-BE49-F238E27FC236}">
                <a16:creationId xmlns:a16="http://schemas.microsoft.com/office/drawing/2014/main" id="{B70C7BE6-910F-4D8C-9E3C-A0358E79FE21}"/>
              </a:ext>
            </a:extLst>
          </p:cNvPr>
          <p:cNvSpPr>
            <a:spLocks noChangeAspect="1" noEditPoints="1"/>
          </p:cNvSpPr>
          <p:nvPr userDrawn="1"/>
        </p:nvSpPr>
        <p:spPr bwMode="auto">
          <a:xfrm>
            <a:off x="2726400" y="567786"/>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rgbClr val="00338D"/>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2086537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 Singular dark image">
    <p:bg>
      <p:bgPr>
        <a:solidFill>
          <a:srgbClr val="0091DA"/>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26400" y="1346400"/>
            <a:ext cx="4684051" cy="3510000"/>
          </a:xfrm>
        </p:spPr>
        <p:txBody>
          <a:bodyPr anchor="t" anchorCtr="0"/>
          <a:lstStyle>
            <a:lvl1pPr algn="l">
              <a:defRPr sz="8250">
                <a:solidFill>
                  <a:schemeClr val="bg1"/>
                </a:solidFill>
              </a:defRPr>
            </a:lvl1pPr>
          </a:lstStyle>
          <a:p>
            <a:r>
              <a:rPr lang="en-US" dirty="0"/>
              <a:t>Title slide – singular dark </a:t>
            </a:r>
            <a:br>
              <a:rPr lang="en-US" dirty="0"/>
            </a:br>
            <a:r>
              <a:rPr lang="en-US" dirty="0"/>
              <a:t>image</a:t>
            </a:r>
          </a:p>
        </p:txBody>
      </p:sp>
      <p:sp>
        <p:nvSpPr>
          <p:cNvPr id="4" name="object 3">
            <a:extLst>
              <a:ext uri="{C183D7F6-B498-43B3-948B-1728B52AA6E4}">
                <adec:decorative xmlns:adec="http://schemas.microsoft.com/office/drawing/2017/decorative" val="1"/>
              </a:ext>
            </a:extLst>
          </p:cNvPr>
          <p:cNvSpPr/>
          <p:nvPr userDrawn="1"/>
        </p:nvSpPr>
        <p:spPr>
          <a:xfrm>
            <a:off x="1" y="0"/>
            <a:ext cx="1587600"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6D2077"/>
          </a:solidFill>
        </p:spPr>
        <p:txBody>
          <a:bodyPr wrap="square" lIns="0" tIns="0" rIns="0" bIns="0" rtlCol="0">
            <a:noAutofit/>
          </a:bodyPr>
          <a:lstStyle/>
          <a:p>
            <a:endParaRPr sz="1350" dirty="0">
              <a:latin typeface="Arial" panose="020B0604020202020204" pitchFamily="34" charset="0"/>
            </a:endParaRPr>
          </a:p>
        </p:txBody>
      </p:sp>
      <p:sp>
        <p:nvSpPr>
          <p:cNvPr id="8" name="Text Placeholder 3"/>
          <p:cNvSpPr>
            <a:spLocks noGrp="1"/>
          </p:cNvSpPr>
          <p:nvPr>
            <p:ph type="body" sz="quarter" idx="11"/>
          </p:nvPr>
        </p:nvSpPr>
        <p:spPr>
          <a:xfrm>
            <a:off x="2752133" y="5036400"/>
            <a:ext cx="8230267" cy="216000"/>
          </a:xfrm>
        </p:spPr>
        <p:txBody>
          <a:bodyPr/>
          <a:lstStyle>
            <a:lvl1pPr>
              <a:defRPr sz="825">
                <a:solidFill>
                  <a:schemeClr val="bg1"/>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6" name="Freeform 19">
            <a:extLst>
              <a:ext uri="{FF2B5EF4-FFF2-40B4-BE49-F238E27FC236}">
                <a16:creationId xmlns:a16="http://schemas.microsoft.com/office/drawing/2014/main" id="{ECF6800E-2687-41A6-801A-B1941BA9F478}"/>
              </a:ext>
            </a:extLst>
          </p:cNvPr>
          <p:cNvSpPr>
            <a:spLocks noChangeAspect="1" noEditPoints="1"/>
          </p:cNvSpPr>
          <p:nvPr userDrawn="1"/>
        </p:nvSpPr>
        <p:spPr bwMode="auto">
          <a:xfrm>
            <a:off x="2726400" y="551976"/>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1474817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Singular image title bar">
    <p:bg>
      <p:bgPr>
        <a:solidFill>
          <a:schemeClr val="accent1"/>
        </a:solidFill>
        <a:effectLst/>
      </p:bgPr>
    </p:bg>
    <p:spTree>
      <p:nvGrpSpPr>
        <p:cNvPr id="1" name=""/>
        <p:cNvGrpSpPr/>
        <p:nvPr/>
      </p:nvGrpSpPr>
      <p:grpSpPr>
        <a:xfrm>
          <a:off x="0" y="0"/>
          <a:ext cx="0" cy="0"/>
          <a:chOff x="0" y="0"/>
          <a:chExt cx="0" cy="0"/>
        </a:xfrm>
      </p:grpSpPr>
      <p:sp>
        <p:nvSpPr>
          <p:cNvPr id="4" name="object 3">
            <a:extLst>
              <a:ext uri="{C183D7F6-B498-43B3-948B-1728B52AA6E4}">
                <adec:decorative xmlns:adec="http://schemas.microsoft.com/office/drawing/2017/decorative" val="1"/>
              </a:ext>
            </a:extLst>
          </p:cNvPr>
          <p:cNvSpPr/>
          <p:nvPr userDrawn="1"/>
        </p:nvSpPr>
        <p:spPr>
          <a:xfrm>
            <a:off x="-3" y="0"/>
            <a:ext cx="4876800"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483698"/>
          </a:solidFill>
        </p:spPr>
        <p:txBody>
          <a:bodyPr wrap="square" lIns="0" tIns="0" rIns="0" bIns="0" rtlCol="0">
            <a:noAutofit/>
          </a:bodyPr>
          <a:lstStyle/>
          <a:p>
            <a:endParaRPr sz="1350" dirty="0">
              <a:latin typeface="Arial" panose="020B0604020202020204" pitchFamily="34" charset="0"/>
            </a:endParaRPr>
          </a:p>
        </p:txBody>
      </p:sp>
      <p:sp>
        <p:nvSpPr>
          <p:cNvPr id="8" name="Title 1"/>
          <p:cNvSpPr>
            <a:spLocks noGrp="1"/>
          </p:cNvSpPr>
          <p:nvPr>
            <p:ph type="ctrTitle" hasCustomPrompt="1"/>
          </p:nvPr>
        </p:nvSpPr>
        <p:spPr>
          <a:xfrm>
            <a:off x="969602" y="1339200"/>
            <a:ext cx="3476895" cy="3510000"/>
          </a:xfrm>
        </p:spPr>
        <p:txBody>
          <a:bodyPr anchor="t" anchorCtr="0"/>
          <a:lstStyle>
            <a:lvl1pPr algn="l">
              <a:defRPr sz="5400">
                <a:solidFill>
                  <a:schemeClr val="bg1"/>
                </a:solidFill>
              </a:defRPr>
            </a:lvl1pPr>
          </a:lstStyle>
          <a:p>
            <a:r>
              <a:rPr lang="en-GB" dirty="0"/>
              <a:t>Title slide – singular image title bar</a:t>
            </a:r>
            <a:endParaRPr lang="en-US" dirty="0"/>
          </a:p>
        </p:txBody>
      </p:sp>
      <p:sp>
        <p:nvSpPr>
          <p:cNvPr id="10" name="Text Placeholder 3"/>
          <p:cNvSpPr>
            <a:spLocks noGrp="1"/>
          </p:cNvSpPr>
          <p:nvPr>
            <p:ph type="body" sz="quarter" idx="11"/>
          </p:nvPr>
        </p:nvSpPr>
        <p:spPr>
          <a:xfrm>
            <a:off x="1008002" y="5036400"/>
            <a:ext cx="3438495" cy="216000"/>
          </a:xfrm>
        </p:spPr>
        <p:txBody>
          <a:bodyPr/>
          <a:lstStyle>
            <a:lvl1pPr>
              <a:defRPr sz="825">
                <a:solidFill>
                  <a:schemeClr val="bg1"/>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6" name="Freeform 19">
            <a:extLst>
              <a:ext uri="{FF2B5EF4-FFF2-40B4-BE49-F238E27FC236}">
                <a16:creationId xmlns:a16="http://schemas.microsoft.com/office/drawing/2014/main" id="{63C23464-0A84-46E0-8F0D-DC83F4671DF9}"/>
              </a:ext>
            </a:extLst>
          </p:cNvPr>
          <p:cNvSpPr>
            <a:spLocks noChangeAspect="1" noEditPoints="1"/>
          </p:cNvSpPr>
          <p:nvPr userDrawn="1"/>
        </p:nvSpPr>
        <p:spPr bwMode="auto">
          <a:xfrm>
            <a:off x="1008001" y="525546"/>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2358683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 No imag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26400" y="1346400"/>
            <a:ext cx="8256000" cy="3510000"/>
          </a:xfrm>
        </p:spPr>
        <p:txBody>
          <a:bodyPr anchor="t" anchorCtr="0"/>
          <a:lstStyle>
            <a:lvl1pPr algn="l">
              <a:defRPr sz="8250">
                <a:solidFill>
                  <a:schemeClr val="bg1"/>
                </a:solidFill>
              </a:defRPr>
            </a:lvl1pPr>
          </a:lstStyle>
          <a:p>
            <a:r>
              <a:rPr lang="en-GB" dirty="0"/>
              <a:t>Title slide – </a:t>
            </a:r>
            <a:br>
              <a:rPr lang="en-GB" dirty="0"/>
            </a:br>
            <a:r>
              <a:rPr lang="en-GB" dirty="0"/>
              <a:t>no image</a:t>
            </a:r>
            <a:endParaRPr lang="en-US" dirty="0"/>
          </a:p>
        </p:txBody>
      </p:sp>
      <p:sp>
        <p:nvSpPr>
          <p:cNvPr id="4" name="object 3">
            <a:extLst>
              <a:ext uri="{C183D7F6-B498-43B3-948B-1728B52AA6E4}">
                <adec:decorative xmlns:adec="http://schemas.microsoft.com/office/drawing/2017/decorative" val="1"/>
              </a:ext>
            </a:extLst>
          </p:cNvPr>
          <p:cNvSpPr/>
          <p:nvPr userDrawn="1"/>
        </p:nvSpPr>
        <p:spPr>
          <a:xfrm>
            <a:off x="1" y="0"/>
            <a:ext cx="1587600"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350" dirty="0">
              <a:latin typeface="Arial" panose="020B0604020202020204" pitchFamily="34" charset="0"/>
            </a:endParaRPr>
          </a:p>
        </p:txBody>
      </p:sp>
      <p:sp>
        <p:nvSpPr>
          <p:cNvPr id="7" name="Text Placeholder 3"/>
          <p:cNvSpPr>
            <a:spLocks noGrp="1"/>
          </p:cNvSpPr>
          <p:nvPr>
            <p:ph type="body" sz="quarter" idx="11"/>
          </p:nvPr>
        </p:nvSpPr>
        <p:spPr>
          <a:xfrm>
            <a:off x="2752133" y="5036400"/>
            <a:ext cx="8230267" cy="216000"/>
          </a:xfrm>
        </p:spPr>
        <p:txBody>
          <a:bodyPr/>
          <a:lstStyle>
            <a:lvl1pPr>
              <a:defRPr sz="825">
                <a:solidFill>
                  <a:schemeClr val="bg1"/>
                </a:solidFill>
              </a:defRPr>
            </a:lvl1pPr>
            <a:lvl2pPr>
              <a:defRPr sz="825">
                <a:solidFill>
                  <a:schemeClr val="bg1"/>
                </a:solidFill>
              </a:defRPr>
            </a:lvl2pPr>
            <a:lvl3pPr>
              <a:buClr>
                <a:schemeClr val="bg1"/>
              </a:buClr>
              <a:defRPr sz="825">
                <a:solidFill>
                  <a:schemeClr val="bg1"/>
                </a:solidFill>
              </a:defRPr>
            </a:lvl3pPr>
            <a:lvl4pPr>
              <a:buClr>
                <a:schemeClr val="bg1"/>
              </a:buClr>
              <a:defRPr sz="825">
                <a:solidFill>
                  <a:schemeClr val="bg1"/>
                </a:solidFill>
              </a:defRPr>
            </a:lvl4pPr>
            <a:lvl5pPr>
              <a:buClr>
                <a:schemeClr val="bg1"/>
              </a:buClr>
              <a:defRPr sz="825">
                <a:solidFill>
                  <a:schemeClr val="bg1"/>
                </a:solidFill>
              </a:defRPr>
            </a:lvl5pPr>
          </a:lstStyle>
          <a:p>
            <a:pPr lvl="0"/>
            <a:r>
              <a:rPr lang="en-US"/>
              <a:t>Click to edit Master text styles</a:t>
            </a:r>
          </a:p>
        </p:txBody>
      </p:sp>
      <p:sp>
        <p:nvSpPr>
          <p:cNvPr id="6" name="Freeform 19">
            <a:extLst>
              <a:ext uri="{FF2B5EF4-FFF2-40B4-BE49-F238E27FC236}">
                <a16:creationId xmlns:a16="http://schemas.microsoft.com/office/drawing/2014/main" id="{BD13DDB2-F50E-44CC-A7A0-DE68E4BEE09C}"/>
              </a:ext>
            </a:extLst>
          </p:cNvPr>
          <p:cNvSpPr>
            <a:spLocks noChangeAspect="1" noEditPoints="1"/>
          </p:cNvSpPr>
          <p:nvPr userDrawn="1"/>
        </p:nvSpPr>
        <p:spPr bwMode="auto">
          <a:xfrm>
            <a:off x="2726400" y="551976"/>
            <a:ext cx="1079151"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68580" tIns="34290" rIns="68580" bIns="34290" numCol="1" anchor="t" anchorCtr="0" compatLnSpc="1">
            <a:prstTxWarp prst="textNoShape">
              <a:avLst/>
            </a:prstTxWarp>
          </a:bodyPr>
          <a:lstStyle/>
          <a:p>
            <a:endParaRPr lang="en-GB" sz="1350" dirty="0"/>
          </a:p>
        </p:txBody>
      </p:sp>
    </p:spTree>
    <p:extLst>
      <p:ext uri="{BB962C8B-B14F-4D97-AF65-F5344CB8AC3E}">
        <p14:creationId xmlns:p14="http://schemas.microsoft.com/office/powerpoint/2010/main" val="2867749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328522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8400" y="431800"/>
            <a:ext cx="10195200" cy="533400"/>
          </a:xfrm>
          <a:prstGeom prst="rect">
            <a:avLst/>
          </a:prstGeom>
        </p:spPr>
        <p:txBody>
          <a:bodyPr vert="horz" lIns="0" tIns="0" rIns="0" bIns="0" rtlCol="0" anchor="t" anchorCtr="0">
            <a:noAutofit/>
          </a:bodyPr>
          <a:lstStyle/>
          <a:p>
            <a:r>
              <a:rPr lang="en-US"/>
              <a:t>Click to edit Master title style</a:t>
            </a:r>
            <a:endParaRPr lang="en-GB" dirty="0"/>
          </a:p>
        </p:txBody>
      </p:sp>
      <p:sp>
        <p:nvSpPr>
          <p:cNvPr id="3" name="Text Placeholder 2"/>
          <p:cNvSpPr>
            <a:spLocks noGrp="1"/>
          </p:cNvSpPr>
          <p:nvPr>
            <p:ph type="body" idx="1"/>
          </p:nvPr>
        </p:nvSpPr>
        <p:spPr>
          <a:xfrm>
            <a:off x="1003202" y="1331360"/>
            <a:ext cx="10194471" cy="4545566"/>
          </a:xfrm>
          <a:prstGeom prst="rect">
            <a:avLst/>
          </a:prstGeom>
        </p:spPr>
        <p:txBody>
          <a:bodyPr vert="horz" lIns="0" tIns="0" rIns="0" bIns="0" rtlCol="0" anchor="t" anchorCtr="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9" name="Shape 8"/>
          <p:cNvSpPr txBox="1">
            <a:spLocks/>
          </p:cNvSpPr>
          <p:nvPr userDrawn="1"/>
        </p:nvSpPr>
        <p:spPr>
          <a:xfrm>
            <a:off x="10739439" y="6266997"/>
            <a:ext cx="449655"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GB" sz="750" smtClean="0">
                <a:solidFill>
                  <a:schemeClr val="tx2"/>
                </a:solidFill>
                <a:latin typeface="+mn-lt"/>
                <a:ea typeface="Arial"/>
                <a:cs typeface="Arial" panose="020B0604020202020204" pitchFamily="34" charset="0"/>
              </a:rPr>
              <a:pPr algn="r"/>
              <a:t>‹#›</a:t>
            </a:fld>
            <a:endParaRPr lang="en-GB" sz="750" dirty="0">
              <a:solidFill>
                <a:schemeClr val="tx2"/>
              </a:solidFill>
              <a:latin typeface="+mn-lt"/>
              <a:ea typeface="Arial"/>
              <a:cs typeface="Arial" panose="020B0604020202020204" pitchFamily="34" charset="0"/>
            </a:endParaRPr>
          </a:p>
        </p:txBody>
      </p:sp>
      <p:sp>
        <p:nvSpPr>
          <p:cNvPr id="25" name="TextBox 24">
            <a:extLst>
              <a:ext uri="{C183D7F6-B498-43B3-948B-1728B52AA6E4}">
                <adec:decorative xmlns:adec="http://schemas.microsoft.com/office/drawing/2017/decorative" val="1"/>
              </a:ext>
            </a:extLst>
          </p:cNvPr>
          <p:cNvSpPr txBox="1"/>
          <p:nvPr userDrawn="1"/>
        </p:nvSpPr>
        <p:spPr>
          <a:xfrm>
            <a:off x="2594344" y="6637578"/>
            <a:ext cx="6953693" cy="135362"/>
          </a:xfrm>
          <a:prstGeom prst="rect">
            <a:avLst/>
          </a:prstGeom>
          <a:noFill/>
        </p:spPr>
        <p:txBody>
          <a:bodyPr wrap="square" lIns="0" tIns="0" rIns="0" bIns="0" rtlCol="0">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GB" sz="450" b="1" kern="1200" noProof="0" dirty="0">
                <a:solidFill>
                  <a:schemeClr val="tx1"/>
                </a:solidFill>
                <a:latin typeface="+mn-lt"/>
                <a:ea typeface="+mn-ea"/>
                <a:cs typeface="+mn-cs"/>
              </a:rPr>
              <a:t>Document Classification: KPMG Confidential</a:t>
            </a:r>
          </a:p>
        </p:txBody>
      </p:sp>
      <p:sp>
        <p:nvSpPr>
          <p:cNvPr id="26" name="Freeform 19">
            <a:extLst>
              <a:ext uri="{C183D7F6-B498-43B3-948B-1728B52AA6E4}">
                <adec:decorative xmlns:adec="http://schemas.microsoft.com/office/drawing/2017/decorative" val="1"/>
              </a:ext>
            </a:extLst>
          </p:cNvPr>
          <p:cNvSpPr>
            <a:spLocks noEditPoints="1"/>
          </p:cNvSpPr>
          <p:nvPr userDrawn="1"/>
        </p:nvSpPr>
        <p:spPr bwMode="auto">
          <a:xfrm>
            <a:off x="1003202" y="6266999"/>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68580" tIns="34290" rIns="68580" bIns="34290" numCol="1" anchor="t" anchorCtr="0" compatLnSpc="1">
            <a:prstTxWarp prst="textNoShape">
              <a:avLst/>
            </a:prstTxWarp>
          </a:bodyPr>
          <a:lstStyle/>
          <a:p>
            <a:endParaRPr lang="en-GB" sz="1350" dirty="0"/>
          </a:p>
        </p:txBody>
      </p:sp>
      <p:sp>
        <p:nvSpPr>
          <p:cNvPr id="8" name="TextBox 7">
            <a:extLst>
              <a:ext uri="{C183D7F6-B498-43B3-948B-1728B52AA6E4}">
                <adec:decorative xmlns:adec="http://schemas.microsoft.com/office/drawing/2017/decorative" val="1"/>
              </a:ext>
            </a:extLst>
          </p:cNvPr>
          <p:cNvSpPr txBox="1"/>
          <p:nvPr userDrawn="1">
            <p:custDataLst>
              <p:tags r:id="rId30"/>
            </p:custDataLst>
          </p:nvPr>
        </p:nvSpPr>
        <p:spPr>
          <a:xfrm>
            <a:off x="2234935" y="6266997"/>
            <a:ext cx="7756800" cy="370800"/>
          </a:xfrm>
          <a:prstGeom prst="rect">
            <a:avLst/>
          </a:prstGeom>
          <a:noFill/>
        </p:spPr>
        <p:txBody>
          <a:bodyPr wrap="square" lIns="0" tIns="0" rIns="0" bIns="0" rtlCol="0">
            <a:no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450" kern="1200" noProof="0" dirty="0">
                <a:solidFill>
                  <a:schemeClr val="bg1">
                    <a:lumMod val="65000"/>
                  </a:schemeClr>
                </a:solidFill>
                <a:latin typeface="+mn-lt"/>
                <a:ea typeface="+mn-ea"/>
                <a:cs typeface="+mn-cs"/>
              </a:rPr>
              <a:t>© 2021 KPMG Crimsonwing (Malta) Limited is a subsidiary of KPMG Investments Malta Limited, a subsidiary of KPMG LLP, a UK limited liability partnership and a member firm of the KPMG global organisation of independent member firms affiliated with KPMG International Limited, a private English company limited by guarantee. All rights reserved.</a:t>
            </a:r>
          </a:p>
        </p:txBody>
      </p:sp>
    </p:spTree>
    <p:extLst>
      <p:ext uri="{BB962C8B-B14F-4D97-AF65-F5344CB8AC3E}">
        <p14:creationId xmlns:p14="http://schemas.microsoft.com/office/powerpoint/2010/main" val="3001769526"/>
      </p:ext>
    </p:extLst>
  </p:cSld>
  <p:clrMap bg1="lt1" tx1="dk1" bg2="lt2" tx2="dk2" accent1="accent1" accent2="accent2" accent3="accent3" accent4="accent4" accent5="accent5" accent6="accent6" hlink="hlink" folHlink="folHlink"/>
  <p:sldLayoutIdLst>
    <p:sldLayoutId id="2147483905" r:id="rId1"/>
    <p:sldLayoutId id="2147483906" r:id="rId2"/>
    <p:sldLayoutId id="2147483907" r:id="rId3"/>
    <p:sldLayoutId id="2147483908" r:id="rId4"/>
    <p:sldLayoutId id="2147483909" r:id="rId5"/>
    <p:sldLayoutId id="2147483910" r:id="rId6"/>
    <p:sldLayoutId id="2147483911" r:id="rId7"/>
    <p:sldLayoutId id="2147483912" r:id="rId8"/>
    <p:sldLayoutId id="2147483913" r:id="rId9"/>
    <p:sldLayoutId id="2147483914" r:id="rId10"/>
    <p:sldLayoutId id="2147483915" r:id="rId11"/>
    <p:sldLayoutId id="2147483916" r:id="rId12"/>
    <p:sldLayoutId id="2147483917" r:id="rId13"/>
    <p:sldLayoutId id="2147483918" r:id="rId14"/>
    <p:sldLayoutId id="2147483919" r:id="rId15"/>
    <p:sldLayoutId id="2147483920" r:id="rId16"/>
    <p:sldLayoutId id="2147483921" r:id="rId17"/>
    <p:sldLayoutId id="2147483922" r:id="rId18"/>
    <p:sldLayoutId id="2147483923" r:id="rId19"/>
    <p:sldLayoutId id="2147483924" r:id="rId20"/>
    <p:sldLayoutId id="2147483925" r:id="rId21"/>
    <p:sldLayoutId id="2147483926" r:id="rId22"/>
    <p:sldLayoutId id="2147483927" r:id="rId23"/>
    <p:sldLayoutId id="2147483928" r:id="rId24"/>
    <p:sldLayoutId id="2147483929" r:id="rId25"/>
    <p:sldLayoutId id="2147483930" r:id="rId26"/>
    <p:sldLayoutId id="2147483931" r:id="rId27"/>
    <p:sldLayoutId id="2147483932" r:id="rId28"/>
  </p:sldLayoutIdLst>
  <p:txStyles>
    <p:titleStyle>
      <a:lvl1pPr algn="l" defTabSz="685800" rtl="0" eaLnBrk="1" latinLnBrk="0" hangingPunct="1">
        <a:lnSpc>
          <a:spcPct val="70000"/>
        </a:lnSpc>
        <a:spcBef>
          <a:spcPct val="0"/>
        </a:spcBef>
        <a:buNone/>
        <a:defRPr sz="4050" kern="1200">
          <a:solidFill>
            <a:schemeClr val="tx2"/>
          </a:solidFill>
          <a:latin typeface="+mj-lt"/>
          <a:ea typeface="+mj-ea"/>
          <a:cs typeface="+mj-cs"/>
        </a:defRPr>
      </a:lvl1pPr>
    </p:titleStyle>
    <p:bodyStyle>
      <a:lvl1pPr marL="0" indent="0" algn="l" defTabSz="685800" rtl="0" eaLnBrk="1" latinLnBrk="0" hangingPunct="1">
        <a:lnSpc>
          <a:spcPct val="100000"/>
        </a:lnSpc>
        <a:spcBef>
          <a:spcPts val="0"/>
        </a:spcBef>
        <a:spcAft>
          <a:spcPts val="450"/>
        </a:spcAft>
        <a:buFontTx/>
        <a:buNone/>
        <a:defRPr sz="1125" b="1" kern="1200">
          <a:solidFill>
            <a:schemeClr val="tx2"/>
          </a:solidFill>
          <a:latin typeface="+mn-lt"/>
          <a:ea typeface="+mn-ea"/>
          <a:cs typeface="+mn-cs"/>
        </a:defRPr>
      </a:lvl1pPr>
      <a:lvl2pPr marL="0" indent="0" algn="l" defTabSz="685800" rtl="0" eaLnBrk="1" latinLnBrk="0" hangingPunct="1">
        <a:lnSpc>
          <a:spcPct val="100000"/>
        </a:lnSpc>
        <a:spcBef>
          <a:spcPts val="0"/>
        </a:spcBef>
        <a:spcAft>
          <a:spcPts val="450"/>
        </a:spcAft>
        <a:buFontTx/>
        <a:buNone/>
        <a:defRPr sz="1125" kern="1200">
          <a:solidFill>
            <a:schemeClr val="tx2"/>
          </a:solidFill>
          <a:latin typeface="+mn-lt"/>
          <a:ea typeface="+mn-ea"/>
          <a:cs typeface="+mn-cs"/>
        </a:defRPr>
      </a:lvl2pPr>
      <a:lvl3pPr marL="216000" indent="-216000" algn="l" defTabSz="685800" rtl="0" eaLnBrk="1" latinLnBrk="0" hangingPunct="1">
        <a:lnSpc>
          <a:spcPct val="100000"/>
        </a:lnSpc>
        <a:spcBef>
          <a:spcPts val="0"/>
        </a:spcBef>
        <a:spcAft>
          <a:spcPts val="450"/>
        </a:spcAft>
        <a:buClr>
          <a:schemeClr val="tx2"/>
        </a:buClr>
        <a:buFont typeface="Arial" panose="020B0604020202020204" pitchFamily="34" charset="0"/>
        <a:buChar char="—"/>
        <a:defRPr sz="1125" kern="1200">
          <a:solidFill>
            <a:schemeClr val="tx2"/>
          </a:solidFill>
          <a:latin typeface="+mn-lt"/>
          <a:ea typeface="+mn-ea"/>
          <a:cs typeface="+mn-cs"/>
        </a:defRPr>
      </a:lvl3pPr>
      <a:lvl4pPr marL="324000" indent="-108000" algn="l" defTabSz="685800" rtl="0" eaLnBrk="1" latinLnBrk="0" hangingPunct="1">
        <a:lnSpc>
          <a:spcPct val="100000"/>
        </a:lnSpc>
        <a:spcBef>
          <a:spcPts val="0"/>
        </a:spcBef>
        <a:spcAft>
          <a:spcPts val="450"/>
        </a:spcAft>
        <a:buClr>
          <a:schemeClr val="tx2"/>
        </a:buClr>
        <a:buFont typeface="Arial" panose="020B0604020202020204" pitchFamily="34" charset="0"/>
        <a:buChar char="-"/>
        <a:defRPr sz="1125" kern="1200">
          <a:solidFill>
            <a:schemeClr val="tx2"/>
          </a:solidFill>
          <a:latin typeface="+mn-lt"/>
          <a:ea typeface="+mn-ea"/>
          <a:cs typeface="+mn-cs"/>
        </a:defRPr>
      </a:lvl4pPr>
      <a:lvl5pPr marL="540000" indent="-216000" algn="l" defTabSz="685800" rtl="0" eaLnBrk="1" latinLnBrk="0" hangingPunct="1">
        <a:lnSpc>
          <a:spcPct val="100000"/>
        </a:lnSpc>
        <a:spcBef>
          <a:spcPts val="0"/>
        </a:spcBef>
        <a:spcAft>
          <a:spcPts val="450"/>
        </a:spcAft>
        <a:buClr>
          <a:schemeClr val="tx2"/>
        </a:buClr>
        <a:buFont typeface="Arial" panose="020B0604020202020204" pitchFamily="34" charset="0"/>
        <a:buChar char="—"/>
        <a:defRPr sz="1125" kern="1200" baseline="0">
          <a:solidFill>
            <a:schemeClr val="tx2"/>
          </a:solidFill>
          <a:latin typeface="+mn-lt"/>
          <a:ea typeface="+mn-ea"/>
          <a:cs typeface="+mn-cs"/>
        </a:defRPr>
      </a:lvl5pPr>
      <a:lvl6pPr marL="648000" indent="-108000" algn="l" defTabSz="685800" rtl="0" eaLnBrk="1" latinLnBrk="0" hangingPunct="1">
        <a:lnSpc>
          <a:spcPct val="100000"/>
        </a:lnSpc>
        <a:spcBef>
          <a:spcPts val="0"/>
        </a:spcBef>
        <a:spcAft>
          <a:spcPts val="450"/>
        </a:spcAft>
        <a:buClr>
          <a:schemeClr val="tx2"/>
        </a:buClr>
        <a:buFont typeface="Arial" panose="020B0604020202020204" pitchFamily="34" charset="0"/>
        <a:buChar char="-"/>
        <a:defRPr sz="1125" kern="1200">
          <a:solidFill>
            <a:schemeClr val="tx2"/>
          </a:solidFill>
          <a:latin typeface="+mn-lt"/>
          <a:ea typeface="+mn-ea"/>
          <a:cs typeface="+mn-cs"/>
        </a:defRPr>
      </a:lvl6pPr>
      <a:lvl7pPr marL="864000" indent="-216000" algn="l" defTabSz="685800" rtl="0" eaLnBrk="1" latinLnBrk="0" hangingPunct="1">
        <a:lnSpc>
          <a:spcPct val="100000"/>
        </a:lnSpc>
        <a:spcBef>
          <a:spcPts val="0"/>
        </a:spcBef>
        <a:spcAft>
          <a:spcPts val="450"/>
        </a:spcAft>
        <a:buClr>
          <a:schemeClr val="tx2"/>
        </a:buClr>
        <a:buFont typeface="Arial" panose="020B0604020202020204" pitchFamily="34" charset="0"/>
        <a:buChar char="—"/>
        <a:defRPr sz="1125" kern="1200">
          <a:solidFill>
            <a:schemeClr val="tx2"/>
          </a:solidFill>
          <a:latin typeface="+mn-lt"/>
          <a:ea typeface="+mn-ea"/>
          <a:cs typeface="+mn-cs"/>
        </a:defRPr>
      </a:lvl7pPr>
      <a:lvl8pPr marL="972000" indent="-108000" algn="l" defTabSz="685800" rtl="0" eaLnBrk="1" latinLnBrk="0" hangingPunct="1">
        <a:lnSpc>
          <a:spcPct val="100000"/>
        </a:lnSpc>
        <a:spcBef>
          <a:spcPts val="0"/>
        </a:spcBef>
        <a:spcAft>
          <a:spcPts val="450"/>
        </a:spcAft>
        <a:buClr>
          <a:schemeClr val="tx2"/>
        </a:buClr>
        <a:buFont typeface="Arial" panose="020B0604020202020204" pitchFamily="34" charset="0"/>
        <a:buChar char="-"/>
        <a:defRPr sz="1125" kern="1200">
          <a:solidFill>
            <a:schemeClr val="tx2"/>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702" userDrawn="1">
          <p15:clr>
            <a:srgbClr val="F26B43"/>
          </p15:clr>
        </p15:guide>
        <p15:guide id="2" pos="836" userDrawn="1">
          <p15:clr>
            <a:srgbClr val="F26B43"/>
          </p15:clr>
        </p15:guide>
        <p15:guide id="3" pos="9407" userDrawn="1">
          <p15:clr>
            <a:srgbClr val="F26B43"/>
          </p15:clr>
        </p15:guide>
        <p15:guide id="4" orient="horz" pos="833" userDrawn="1">
          <p15:clr>
            <a:srgbClr val="F26B43"/>
          </p15:clr>
        </p15:guide>
        <p15:guide id="5" orient="horz" pos="608" userDrawn="1">
          <p15:clr>
            <a:srgbClr val="F26B43"/>
          </p15:clr>
        </p15:guide>
        <p15:guide id="6" orient="horz" pos="27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mailto:Cathlyn.CiliaCamilleri@kpmg.com" TargetMode="Externa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161124" y="3258541"/>
            <a:ext cx="954107" cy="348109"/>
          </a:xfrm>
          <a:prstGeom prst="rect">
            <a:avLst/>
          </a:prstGeom>
        </p:spPr>
        <p:txBody>
          <a:bodyPr wrap="none">
            <a:spAutoFit/>
          </a:bodyPr>
          <a:lstStyle/>
          <a:p>
            <a:pPr defTabSz="844083">
              <a:defRPr/>
            </a:pPr>
            <a:r>
              <a:rPr lang="en-GB" sz="1662" b="1" kern="0" dirty="0">
                <a:solidFill>
                  <a:srgbClr val="FFFFFF"/>
                </a:solidFill>
                <a:latin typeface="Arial" panose="020B0604020202020204" pitchFamily="34" charset="0"/>
              </a:rPr>
              <a:t>RIT56L </a:t>
            </a:r>
            <a:endParaRPr lang="en-GB" sz="1662" kern="0" dirty="0">
              <a:solidFill>
                <a:sysClr val="windowText" lastClr="000000"/>
              </a:solidFill>
            </a:endParaRPr>
          </a:p>
        </p:txBody>
      </p:sp>
      <p:sp>
        <p:nvSpPr>
          <p:cNvPr id="12" name="Text Placeholder 11"/>
          <p:cNvSpPr>
            <a:spLocks noGrp="1"/>
          </p:cNvSpPr>
          <p:nvPr>
            <p:ph type="body" sz="quarter" idx="10"/>
          </p:nvPr>
        </p:nvSpPr>
        <p:spPr>
          <a:xfrm>
            <a:off x="9086819" y="1076505"/>
            <a:ext cx="2343181" cy="376723"/>
          </a:xfrm>
        </p:spPr>
        <p:txBody>
          <a:bodyPr/>
          <a:lstStyle/>
          <a:p>
            <a:pPr>
              <a:spcAft>
                <a:spcPts val="0"/>
              </a:spcAft>
            </a:pPr>
            <a:r>
              <a:rPr lang="en-GB" sz="1000" dirty="0"/>
              <a:t>KPMG- Microsoft Business Solutions</a:t>
            </a:r>
          </a:p>
          <a:p>
            <a:pPr>
              <a:spcAft>
                <a:spcPts val="0"/>
              </a:spcAft>
            </a:pPr>
            <a:r>
              <a:rPr lang="en-GB" sz="1000" dirty="0">
                <a:hlinkClick r:id="rId2"/>
              </a:rPr>
              <a:t>Ashutosh.Bhatte@kpmg.co.uk</a:t>
            </a:r>
            <a:endParaRPr lang="en-GB" sz="1000" b="0" dirty="0">
              <a:solidFill>
                <a:srgbClr val="005EB8"/>
              </a:solidFill>
            </a:endParaRPr>
          </a:p>
          <a:p>
            <a:pPr>
              <a:spcAft>
                <a:spcPts val="0"/>
              </a:spcAft>
            </a:pPr>
            <a:endParaRPr lang="en-GB" sz="1000" b="0" dirty="0">
              <a:solidFill>
                <a:schemeClr val="tx1"/>
              </a:solidFill>
            </a:endParaRPr>
          </a:p>
        </p:txBody>
      </p:sp>
      <p:sp>
        <p:nvSpPr>
          <p:cNvPr id="13" name="Text Placeholder 12"/>
          <p:cNvSpPr>
            <a:spLocks noGrp="1"/>
          </p:cNvSpPr>
          <p:nvPr>
            <p:ph type="body" sz="quarter" idx="11"/>
          </p:nvPr>
        </p:nvSpPr>
        <p:spPr>
          <a:xfrm>
            <a:off x="1986791" y="1814286"/>
            <a:ext cx="9443209" cy="591709"/>
          </a:xfrm>
          <a:solidFill>
            <a:schemeClr val="bg1"/>
          </a:solidFill>
        </p:spPr>
        <p:txBody>
          <a:bodyPr/>
          <a:lstStyle/>
          <a:p>
            <a:pPr marL="171450" indent="-171450" algn="just">
              <a:spcAft>
                <a:spcPts val="0"/>
              </a:spcAft>
              <a:buFont typeface="Arial" panose="020B0604020202020204" pitchFamily="34" charset="0"/>
              <a:buChar char="-"/>
            </a:pPr>
            <a:r>
              <a:rPr lang="en-GB" sz="900" b="0" dirty="0">
                <a:solidFill>
                  <a:schemeClr val="tx1"/>
                </a:solidFill>
                <a:cs typeface="Calibri" panose="020F0502020204030204" pitchFamily="34" charset="0"/>
              </a:rPr>
              <a:t>Over 13 years implementation experience </a:t>
            </a:r>
            <a:r>
              <a:rPr lang="en-GB" sz="900" b="0" dirty="0" err="1">
                <a:solidFill>
                  <a:schemeClr val="tx1"/>
                </a:solidFill>
                <a:cs typeface="Calibri" panose="020F0502020204030204" pitchFamily="34" charset="0"/>
              </a:rPr>
              <a:t>DevSecOps</a:t>
            </a:r>
            <a:r>
              <a:rPr lang="en-GB" sz="900" b="0" dirty="0">
                <a:solidFill>
                  <a:schemeClr val="tx1"/>
                </a:solidFill>
                <a:cs typeface="Calibri" panose="020F0502020204030204" pitchFamily="34" charset="0"/>
              </a:rPr>
              <a:t>, Release Implementation and Automated Deployments.</a:t>
            </a:r>
          </a:p>
          <a:p>
            <a:pPr marL="171450" indent="-171450" algn="just">
              <a:spcAft>
                <a:spcPts val="0"/>
              </a:spcAft>
              <a:buFont typeface="Arial" panose="020B0604020202020204" pitchFamily="34" charset="0"/>
              <a:buChar char="-"/>
            </a:pPr>
            <a:r>
              <a:rPr lang="en-GB" sz="900" b="0" dirty="0">
                <a:solidFill>
                  <a:schemeClr val="tx1"/>
                </a:solidFill>
                <a:cs typeface="Calibri" panose="020F0502020204030204" pitchFamily="34" charset="0"/>
              </a:rPr>
              <a:t>Perform code deployments to prod and non prod environments.</a:t>
            </a:r>
          </a:p>
          <a:p>
            <a:pPr marL="171450" indent="-171450" algn="just">
              <a:spcAft>
                <a:spcPts val="0"/>
              </a:spcAft>
              <a:buFont typeface="Arial" panose="020B0604020202020204" pitchFamily="34" charset="0"/>
              <a:buChar char="-"/>
            </a:pPr>
            <a:r>
              <a:rPr lang="en-GB" sz="900" b="0" dirty="0">
                <a:solidFill>
                  <a:schemeClr val="tx1"/>
                </a:solidFill>
                <a:cs typeface="Calibri" panose="020F0502020204030204" pitchFamily="34" charset="0"/>
              </a:rPr>
              <a:t>Setting up Continuous Integration and Continuous Delivery pipelines.</a:t>
            </a:r>
          </a:p>
          <a:p>
            <a:pPr marL="171450" indent="-171450" algn="just">
              <a:spcAft>
                <a:spcPts val="0"/>
              </a:spcAft>
              <a:buFont typeface="Arial" panose="020B0604020202020204" pitchFamily="34" charset="0"/>
              <a:buChar char="-"/>
            </a:pPr>
            <a:r>
              <a:rPr lang="en-GB" sz="900" b="0" dirty="0">
                <a:solidFill>
                  <a:schemeClr val="tx1"/>
                </a:solidFill>
                <a:cs typeface="Calibri" panose="020F0502020204030204" pitchFamily="34" charset="0"/>
              </a:rPr>
              <a:t>Ashutosh is a team player with strong client facing skills and solid communication skills. Help in team building Activity.</a:t>
            </a:r>
          </a:p>
        </p:txBody>
      </p:sp>
      <p:sp>
        <p:nvSpPr>
          <p:cNvPr id="9" name="Title 8"/>
          <p:cNvSpPr>
            <a:spLocks noGrp="1"/>
          </p:cNvSpPr>
          <p:nvPr>
            <p:ph type="title"/>
          </p:nvPr>
        </p:nvSpPr>
        <p:spPr>
          <a:xfrm>
            <a:off x="2084680" y="338873"/>
            <a:ext cx="3048778" cy="723600"/>
          </a:xfrm>
        </p:spPr>
        <p:txBody>
          <a:bodyPr/>
          <a:lstStyle/>
          <a:p>
            <a:r>
              <a:rPr lang="en-GB" sz="3600" b="1" dirty="0"/>
              <a:t>Ashutosh Bhatte</a:t>
            </a:r>
            <a:br>
              <a:rPr lang="en-GB" sz="3600" dirty="0"/>
            </a:br>
            <a:r>
              <a:rPr lang="en-GB" sz="1200" dirty="0">
                <a:solidFill>
                  <a:srgbClr val="0091DA"/>
                </a:solidFill>
                <a:latin typeface="+mn-lt"/>
              </a:rPr>
              <a:t>Senior Analyst Programmer</a:t>
            </a:r>
            <a:br>
              <a:rPr lang="en-GB" dirty="0"/>
            </a:br>
            <a:endParaRPr lang="en-GB" dirty="0">
              <a:solidFill>
                <a:srgbClr val="0091DA"/>
              </a:solidFill>
              <a:latin typeface="+mn-lt"/>
            </a:endParaRPr>
          </a:p>
        </p:txBody>
      </p:sp>
      <p:cxnSp>
        <p:nvCxnSpPr>
          <p:cNvPr id="21" name="Straight Connector 20">
            <a:extLst>
              <a:ext uri="{FF2B5EF4-FFF2-40B4-BE49-F238E27FC236}">
                <a16:creationId xmlns:a16="http://schemas.microsoft.com/office/drawing/2014/main" id="{90890921-9ED9-4926-BE8F-521AC3A67D18}"/>
              </a:ext>
            </a:extLst>
          </p:cNvPr>
          <p:cNvCxnSpPr>
            <a:cxnSpLocks/>
          </p:cNvCxnSpPr>
          <p:nvPr/>
        </p:nvCxnSpPr>
        <p:spPr>
          <a:xfrm>
            <a:off x="319534" y="1762645"/>
            <a:ext cx="11110466"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90B7594-ED3A-4AE3-A1CD-ED507AB0C9DC}"/>
              </a:ext>
            </a:extLst>
          </p:cNvPr>
          <p:cNvCxnSpPr>
            <a:cxnSpLocks/>
          </p:cNvCxnSpPr>
          <p:nvPr/>
        </p:nvCxnSpPr>
        <p:spPr>
          <a:xfrm>
            <a:off x="319534" y="2682584"/>
            <a:ext cx="11110466"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4BE63FEB-7B4F-4C32-A6DF-26276334E8CE}"/>
              </a:ext>
            </a:extLst>
          </p:cNvPr>
          <p:cNvSpPr txBox="1"/>
          <p:nvPr/>
        </p:nvSpPr>
        <p:spPr>
          <a:xfrm>
            <a:off x="351790" y="1737103"/>
            <a:ext cx="1403384" cy="609711"/>
          </a:xfrm>
          <a:prstGeom prst="rect">
            <a:avLst/>
          </a:prstGeom>
          <a:noFill/>
        </p:spPr>
        <p:txBody>
          <a:bodyPr wrap="square" lIns="54610" tIns="54610" rIns="54610" bIns="54610" rtlCol="0">
            <a:noAutofit/>
          </a:bodyPr>
          <a:lstStyle/>
          <a:p>
            <a:pPr>
              <a:spcAft>
                <a:spcPts val="600"/>
              </a:spcAft>
            </a:pPr>
            <a:r>
              <a:rPr lang="en-GB" sz="1400" dirty="0">
                <a:solidFill>
                  <a:srgbClr val="00338D"/>
                </a:solidFill>
              </a:rPr>
              <a:t>Background </a:t>
            </a:r>
          </a:p>
          <a:p>
            <a:pPr>
              <a:spcAft>
                <a:spcPts val="600"/>
              </a:spcAft>
            </a:pPr>
            <a:endParaRPr lang="en-GB" sz="1400" dirty="0" err="1">
              <a:solidFill>
                <a:srgbClr val="00338D"/>
              </a:solidFill>
            </a:endParaRPr>
          </a:p>
        </p:txBody>
      </p:sp>
      <p:sp>
        <p:nvSpPr>
          <p:cNvPr id="24" name="TextBox 23">
            <a:extLst>
              <a:ext uri="{FF2B5EF4-FFF2-40B4-BE49-F238E27FC236}">
                <a16:creationId xmlns:a16="http://schemas.microsoft.com/office/drawing/2014/main" id="{0795EC53-AF50-40E7-99F6-7AA653929F24}"/>
              </a:ext>
            </a:extLst>
          </p:cNvPr>
          <p:cNvSpPr txBox="1"/>
          <p:nvPr/>
        </p:nvSpPr>
        <p:spPr>
          <a:xfrm>
            <a:off x="319533" y="2940114"/>
            <a:ext cx="1403384" cy="404010"/>
          </a:xfrm>
          <a:prstGeom prst="rect">
            <a:avLst/>
          </a:prstGeom>
          <a:noFill/>
        </p:spPr>
        <p:txBody>
          <a:bodyPr wrap="square" lIns="54610" tIns="54610" rIns="54610" bIns="54610" rtlCol="0">
            <a:noAutofit/>
          </a:bodyPr>
          <a:lstStyle/>
          <a:p>
            <a:pPr>
              <a:spcAft>
                <a:spcPts val="600"/>
              </a:spcAft>
            </a:pPr>
            <a:r>
              <a:rPr lang="en-GB" sz="1400" dirty="0">
                <a:solidFill>
                  <a:srgbClr val="00338D"/>
                </a:solidFill>
              </a:rPr>
              <a:t>Experience/ Respective Projects</a:t>
            </a:r>
          </a:p>
          <a:p>
            <a:pPr>
              <a:spcAft>
                <a:spcPts val="600"/>
              </a:spcAft>
            </a:pPr>
            <a:endParaRPr lang="en-GB" sz="1400" dirty="0" err="1">
              <a:solidFill>
                <a:srgbClr val="00338D"/>
              </a:solidFill>
            </a:endParaRPr>
          </a:p>
        </p:txBody>
      </p:sp>
      <p:sp>
        <p:nvSpPr>
          <p:cNvPr id="25" name="TextBox 24">
            <a:extLst>
              <a:ext uri="{FF2B5EF4-FFF2-40B4-BE49-F238E27FC236}">
                <a16:creationId xmlns:a16="http://schemas.microsoft.com/office/drawing/2014/main" id="{FC3ADD98-A607-468C-81C9-DC2186A5B07E}"/>
              </a:ext>
            </a:extLst>
          </p:cNvPr>
          <p:cNvSpPr txBox="1"/>
          <p:nvPr/>
        </p:nvSpPr>
        <p:spPr>
          <a:xfrm>
            <a:off x="1920600" y="4459661"/>
            <a:ext cx="4175400" cy="1227620"/>
          </a:xfrm>
          <a:prstGeom prst="rect">
            <a:avLst/>
          </a:prstGeom>
          <a:noFill/>
        </p:spPr>
        <p:txBody>
          <a:bodyPr wrap="square" lIns="54610" tIns="54610" rIns="54610" bIns="54610" rtlCol="0">
            <a:noAutofit/>
          </a:bodyPr>
          <a:lstStyle/>
          <a:p>
            <a:pPr marL="171450" indent="-171450">
              <a:spcAft>
                <a:spcPts val="0"/>
              </a:spcAft>
              <a:buFont typeface="Arial" panose="020B0604020202020204" pitchFamily="34" charset="0"/>
              <a:buChar char="-"/>
            </a:pPr>
            <a:r>
              <a:rPr lang="en-GB" sz="900" dirty="0">
                <a:cs typeface="Calibri" panose="020F0502020204030204" pitchFamily="34" charset="0"/>
              </a:rPr>
              <a:t>Master of Tech (Computer Science)</a:t>
            </a:r>
          </a:p>
          <a:p>
            <a:pPr marL="171450" indent="-171450">
              <a:spcAft>
                <a:spcPts val="0"/>
              </a:spcAft>
              <a:buFont typeface="Arial" panose="020B0604020202020204" pitchFamily="34" charset="0"/>
              <a:buChar char="-"/>
            </a:pPr>
            <a:r>
              <a:rPr lang="en-GB" sz="900" dirty="0">
                <a:cs typeface="Calibri" panose="020F0502020204030204" pitchFamily="34" charset="0"/>
              </a:rPr>
              <a:t>Bachelor of Engineering (Computer Science)</a:t>
            </a:r>
          </a:p>
          <a:p>
            <a:pPr marL="171450" indent="-171450">
              <a:spcAft>
                <a:spcPts val="0"/>
              </a:spcAft>
              <a:buFont typeface="Arial" panose="020B0604020202020204" pitchFamily="34" charset="0"/>
              <a:buChar char="-"/>
            </a:pPr>
            <a:r>
              <a:rPr lang="en-GB" sz="900" dirty="0">
                <a:cs typeface="Calibri" panose="020F0502020204030204" pitchFamily="34" charset="0"/>
              </a:rPr>
              <a:t>Microsoft Dynamics Certificates: CRM ,ERP, 365</a:t>
            </a:r>
          </a:p>
          <a:p>
            <a:pPr marL="171450" indent="-171450">
              <a:spcAft>
                <a:spcPts val="0"/>
              </a:spcAft>
              <a:buFont typeface="Arial" panose="020B0604020202020204" pitchFamily="34" charset="0"/>
              <a:buChar char="-"/>
            </a:pPr>
            <a:r>
              <a:rPr lang="en-GB" sz="900" dirty="0">
                <a:cs typeface="Calibri" panose="020F0502020204030204" pitchFamily="34" charset="0"/>
              </a:rPr>
              <a:t>Microsoft Certified </a:t>
            </a:r>
            <a:r>
              <a:rPr lang="en-GB" sz="900" dirty="0" err="1">
                <a:cs typeface="Calibri" panose="020F0502020204030204" pitchFamily="34" charset="0"/>
              </a:rPr>
              <a:t>Devops</a:t>
            </a:r>
            <a:r>
              <a:rPr lang="en-GB" sz="900" dirty="0">
                <a:cs typeface="Calibri" panose="020F0502020204030204" pitchFamily="34" charset="0"/>
              </a:rPr>
              <a:t> Expert AZ-400</a:t>
            </a:r>
          </a:p>
          <a:p>
            <a:pPr marL="171450" indent="-171450">
              <a:spcAft>
                <a:spcPts val="0"/>
              </a:spcAft>
              <a:buFont typeface="Arial" panose="020B0604020202020204" pitchFamily="34" charset="0"/>
              <a:buChar char="-"/>
            </a:pPr>
            <a:r>
              <a:rPr lang="en-GB" sz="900" dirty="0">
                <a:cs typeface="Calibri" panose="020F0502020204030204" pitchFamily="34" charset="0"/>
              </a:rPr>
              <a:t>Microsoft Certified Azure Architect AZ-305</a:t>
            </a:r>
          </a:p>
          <a:p>
            <a:pPr marL="171450" indent="-171450">
              <a:spcAft>
                <a:spcPts val="0"/>
              </a:spcAft>
              <a:buFont typeface="Arial" panose="020B0604020202020204" pitchFamily="34" charset="0"/>
              <a:buChar char="-"/>
            </a:pPr>
            <a:r>
              <a:rPr lang="en-GB" sz="900" dirty="0">
                <a:cs typeface="Calibri" panose="020F0502020204030204" pitchFamily="34" charset="0"/>
              </a:rPr>
              <a:t>Microsoft Certified Artificial Intelligence AI -900</a:t>
            </a:r>
          </a:p>
          <a:p>
            <a:pPr marL="171450" indent="-171450">
              <a:spcAft>
                <a:spcPts val="0"/>
              </a:spcAft>
              <a:buFont typeface="Arial" panose="020B0604020202020204" pitchFamily="34" charset="0"/>
              <a:buChar char="-"/>
            </a:pPr>
            <a:r>
              <a:rPr lang="en-GB" sz="900" dirty="0">
                <a:cs typeface="Calibri" panose="020F0502020204030204" pitchFamily="34" charset="0"/>
              </a:rPr>
              <a:t>Microsoft Certified Azure Data engineer DP-900</a:t>
            </a:r>
          </a:p>
          <a:p>
            <a:pPr marL="171450" indent="-171450">
              <a:spcAft>
                <a:spcPts val="0"/>
              </a:spcAft>
              <a:buFont typeface="Arial" panose="020B0604020202020204" pitchFamily="34" charset="0"/>
              <a:buChar char="-"/>
            </a:pPr>
            <a:r>
              <a:rPr lang="en-GB" sz="900" dirty="0">
                <a:cs typeface="Calibri" panose="020F0502020204030204" pitchFamily="34" charset="0"/>
              </a:rPr>
              <a:t>Microsoft Certified Azure Fundamentals AZ-900</a:t>
            </a:r>
          </a:p>
          <a:p>
            <a:pPr marL="171450" indent="-171450">
              <a:spcAft>
                <a:spcPts val="0"/>
              </a:spcAft>
              <a:buFont typeface="Arial" panose="020B0604020202020204" pitchFamily="34" charset="0"/>
              <a:buChar char="-"/>
            </a:pPr>
            <a:r>
              <a:rPr lang="en-GB" sz="900" dirty="0">
                <a:cs typeface="Calibri" panose="020F0502020204030204" pitchFamily="34" charset="0"/>
              </a:rPr>
              <a:t>Microsoft Certified Security Compliance and Identity fundamentals SC-900</a:t>
            </a:r>
          </a:p>
          <a:p>
            <a:pPr marL="171450" indent="-171450">
              <a:spcAft>
                <a:spcPts val="0"/>
              </a:spcAft>
              <a:buFont typeface="Arial" panose="020B0604020202020204" pitchFamily="34" charset="0"/>
              <a:buChar char="-"/>
            </a:pPr>
            <a:r>
              <a:rPr lang="en-GB" sz="900" dirty="0">
                <a:cs typeface="Calibri" panose="020F0502020204030204" pitchFamily="34" charset="0"/>
              </a:rPr>
              <a:t>Microsoft Security Architect SC-100</a:t>
            </a:r>
          </a:p>
          <a:p>
            <a:pPr marL="171450" indent="-171450">
              <a:spcAft>
                <a:spcPts val="0"/>
              </a:spcAft>
              <a:buFont typeface="Arial" panose="020B0604020202020204" pitchFamily="34" charset="0"/>
              <a:buChar char="-"/>
            </a:pPr>
            <a:endParaRPr lang="en-GB" sz="900" dirty="0">
              <a:cs typeface="Calibri" panose="020F0502020204030204" pitchFamily="34" charset="0"/>
            </a:endParaRPr>
          </a:p>
        </p:txBody>
      </p:sp>
      <p:sp>
        <p:nvSpPr>
          <p:cNvPr id="26" name="TextBox 25">
            <a:extLst>
              <a:ext uri="{FF2B5EF4-FFF2-40B4-BE49-F238E27FC236}">
                <a16:creationId xmlns:a16="http://schemas.microsoft.com/office/drawing/2014/main" id="{C77616F6-C3E6-4494-98EB-E6661CFE1798}"/>
              </a:ext>
            </a:extLst>
          </p:cNvPr>
          <p:cNvSpPr txBox="1"/>
          <p:nvPr/>
        </p:nvSpPr>
        <p:spPr>
          <a:xfrm>
            <a:off x="1901273" y="2557198"/>
            <a:ext cx="9514094" cy="807970"/>
          </a:xfrm>
          <a:prstGeom prst="rect">
            <a:avLst/>
          </a:prstGeom>
          <a:noFill/>
        </p:spPr>
        <p:txBody>
          <a:bodyPr wrap="square" lIns="54610" tIns="54610" rIns="54610" bIns="54610" rtlCol="0">
            <a:noAutofit/>
          </a:bodyPr>
          <a:lstStyle/>
          <a:p>
            <a:pPr marL="171450" indent="-171450" algn="just">
              <a:spcAft>
                <a:spcPts val="0"/>
              </a:spcAft>
              <a:buFont typeface="Arial" panose="020B0604020202020204" pitchFamily="34" charset="0"/>
              <a:buChar char="-"/>
            </a:pPr>
            <a:endParaRPr lang="en-GB" sz="900" b="1" dirty="0">
              <a:cs typeface="Calibri" panose="020F0502020204030204" pitchFamily="34" charset="0"/>
            </a:endParaRPr>
          </a:p>
          <a:p>
            <a:pPr marL="171450" indent="-171450" algn="just">
              <a:buFont typeface="Arial" panose="020B0604020202020204" pitchFamily="34" charset="0"/>
              <a:buChar char="-"/>
            </a:pPr>
            <a:r>
              <a:rPr lang="en-GB" sz="900" b="1" dirty="0">
                <a:cs typeface="Calibri" panose="020F0502020204030204" pitchFamily="34" charset="0"/>
              </a:rPr>
              <a:t>Azure Architect- </a:t>
            </a:r>
            <a:r>
              <a:rPr lang="en-GB" sz="900" b="1" dirty="0">
                <a:solidFill>
                  <a:schemeClr val="tx1"/>
                </a:solidFill>
                <a:cs typeface="Calibri" panose="020F0502020204030204" pitchFamily="34" charset="0"/>
              </a:rPr>
              <a:t>Insurance Industry </a:t>
            </a:r>
            <a:r>
              <a:rPr lang="en-GB" sz="900" dirty="0">
                <a:cs typeface="Calibri" panose="020F0502020204030204" pitchFamily="34" charset="0"/>
              </a:rPr>
              <a:t>– Azure Core Landing zone design and implementation , setting up of business continuity and disaster recovery plan and strategy, Front Door design documentation and implementation, Azure Firewall rules implementation, NSG rules addition, Subnet allocation, Security remediation steps , Defender for cloud and Azure Sentinel implementation, Azure policy and governance implementation.</a:t>
            </a:r>
            <a:endParaRPr lang="en-GB" sz="900" b="1" dirty="0">
              <a:cs typeface="Calibri" panose="020F0502020204030204" pitchFamily="34" charset="0"/>
            </a:endParaRPr>
          </a:p>
          <a:p>
            <a:pPr marL="171450" indent="-171450" algn="just">
              <a:spcAft>
                <a:spcPts val="0"/>
              </a:spcAft>
              <a:buFont typeface="Arial" panose="020B0604020202020204" pitchFamily="34" charset="0"/>
              <a:buChar char="-"/>
            </a:pPr>
            <a:r>
              <a:rPr lang="en-GB" sz="900" b="1" dirty="0">
                <a:cs typeface="Calibri" panose="020F0502020204030204" pitchFamily="34" charset="0"/>
              </a:rPr>
              <a:t>Lead </a:t>
            </a:r>
            <a:r>
              <a:rPr lang="en-GB" sz="900" b="1" dirty="0" err="1">
                <a:cs typeface="Calibri" panose="020F0502020204030204" pitchFamily="34" charset="0"/>
              </a:rPr>
              <a:t>Devops</a:t>
            </a:r>
            <a:r>
              <a:rPr lang="en-GB" sz="900" b="1" dirty="0">
                <a:cs typeface="Calibri" panose="020F0502020204030204" pitchFamily="34" charset="0"/>
              </a:rPr>
              <a:t> Engineer - </a:t>
            </a:r>
            <a:r>
              <a:rPr lang="en-GB" sz="900" b="1" dirty="0">
                <a:solidFill>
                  <a:schemeClr val="tx1"/>
                </a:solidFill>
                <a:cs typeface="Calibri" panose="020F0502020204030204" pitchFamily="34" charset="0"/>
              </a:rPr>
              <a:t>Chemical</a:t>
            </a:r>
            <a:r>
              <a:rPr lang="en-GB" sz="900" b="0" dirty="0">
                <a:solidFill>
                  <a:schemeClr val="tx1"/>
                </a:solidFill>
                <a:cs typeface="Calibri" panose="020F0502020204030204" pitchFamily="34" charset="0"/>
              </a:rPr>
              <a:t> </a:t>
            </a:r>
            <a:r>
              <a:rPr lang="en-GB" sz="900" b="1" dirty="0">
                <a:cs typeface="Calibri" panose="020F0502020204030204" pitchFamily="34" charset="0"/>
              </a:rPr>
              <a:t>Industry  </a:t>
            </a:r>
            <a:r>
              <a:rPr lang="en-GB" sz="900" dirty="0">
                <a:cs typeface="Calibri" panose="020F0502020204030204" pitchFamily="34" charset="0"/>
              </a:rPr>
              <a:t>- leading the implementation and deployment of CRM Dynamics project. Performed Automation and deployment of CRM and Mobile application. Onboarding the new application and Infrastructure Setup. Setting up azure AD and Identity access management. Setting up of AD backup and recovery</a:t>
            </a:r>
          </a:p>
          <a:p>
            <a:pPr marL="171450" indent="-171450" algn="just">
              <a:spcAft>
                <a:spcPts val="0"/>
              </a:spcAft>
              <a:buFont typeface="Arial" panose="020B0604020202020204" pitchFamily="34" charset="0"/>
              <a:buChar char="-"/>
            </a:pPr>
            <a:r>
              <a:rPr lang="en-GB" sz="900" b="1" dirty="0">
                <a:cs typeface="Calibri" panose="020F0502020204030204" pitchFamily="34" charset="0"/>
              </a:rPr>
              <a:t>Senior </a:t>
            </a:r>
            <a:r>
              <a:rPr lang="en-GB" sz="900" b="1" dirty="0" err="1">
                <a:cs typeface="Calibri" panose="020F0502020204030204" pitchFamily="34" charset="0"/>
              </a:rPr>
              <a:t>Devops</a:t>
            </a:r>
            <a:r>
              <a:rPr lang="en-GB" sz="900" b="1" dirty="0">
                <a:cs typeface="Calibri" panose="020F0502020204030204" pitchFamily="34" charset="0"/>
              </a:rPr>
              <a:t> Engineer - Finance Industry </a:t>
            </a:r>
            <a:r>
              <a:rPr lang="en-GB" sz="900" dirty="0">
                <a:cs typeface="Calibri" panose="020F0502020204030204" pitchFamily="34" charset="0"/>
              </a:rPr>
              <a:t>– Performed the Deployment for the 3 tier application. Setting up of the pipelines and perform the deployments as per ITIL standards. CAB approvals for the Release.</a:t>
            </a:r>
          </a:p>
          <a:p>
            <a:pPr marL="171450" indent="-171450" algn="just">
              <a:spcAft>
                <a:spcPts val="0"/>
              </a:spcAft>
              <a:buFont typeface="Arial" panose="020B0604020202020204" pitchFamily="34" charset="0"/>
              <a:buChar char="-"/>
            </a:pPr>
            <a:r>
              <a:rPr lang="en-GB" sz="900" b="1" dirty="0">
                <a:cs typeface="Calibri" panose="020F0502020204030204" pitchFamily="34" charset="0"/>
              </a:rPr>
              <a:t>Senior Build Engineer- Environment Testing Industry </a:t>
            </a:r>
            <a:r>
              <a:rPr lang="en-GB" sz="900" dirty="0">
                <a:cs typeface="Calibri" panose="020F0502020204030204" pitchFamily="34" charset="0"/>
              </a:rPr>
              <a:t>– Leading the build and deployment of the code setting up pf GIT repository and CI and CD pipelines. Setting up of monitoring tool. Performed deployments across 6 environments.</a:t>
            </a:r>
          </a:p>
          <a:p>
            <a:pPr marL="171450" indent="-171450" algn="just">
              <a:spcAft>
                <a:spcPts val="0"/>
              </a:spcAft>
              <a:buFont typeface="Arial" panose="020B0604020202020204" pitchFamily="34" charset="0"/>
              <a:buChar char="-"/>
            </a:pPr>
            <a:r>
              <a:rPr lang="en-GB" sz="900" b="1" dirty="0">
                <a:cs typeface="Calibri" panose="020F0502020204030204" pitchFamily="34" charset="0"/>
              </a:rPr>
              <a:t>Senior Software engineer - Airlines Industry </a:t>
            </a:r>
            <a:r>
              <a:rPr lang="en-GB" sz="900" dirty="0">
                <a:cs typeface="Calibri" panose="020F0502020204030204" pitchFamily="34" charset="0"/>
              </a:rPr>
              <a:t>–</a:t>
            </a:r>
            <a:r>
              <a:rPr lang="en-GB" sz="900" b="1" dirty="0">
                <a:cs typeface="Calibri" panose="020F0502020204030204" pitchFamily="34" charset="0"/>
              </a:rPr>
              <a:t>Senior Software engineer - Pharmaceutical Industry </a:t>
            </a:r>
            <a:r>
              <a:rPr lang="en-GB" sz="900" dirty="0">
                <a:cs typeface="Calibri" panose="020F0502020204030204" pitchFamily="34" charset="0"/>
              </a:rPr>
              <a:t>– </a:t>
            </a:r>
            <a:r>
              <a:rPr lang="en-GB" sz="900" dirty="0" err="1">
                <a:cs typeface="Calibri" panose="020F0502020204030204" pitchFamily="34" charset="0"/>
              </a:rPr>
              <a:t>SPerformed</a:t>
            </a:r>
            <a:r>
              <a:rPr lang="en-GB" sz="900" dirty="0">
                <a:cs typeface="Calibri" panose="020F0502020204030204" pitchFamily="34" charset="0"/>
              </a:rPr>
              <a:t> the load Release and planning activity and the scheduled deployment and maintenance activity.</a:t>
            </a:r>
          </a:p>
          <a:p>
            <a:pPr marL="171450" indent="-171450" algn="just">
              <a:spcAft>
                <a:spcPts val="0"/>
              </a:spcAft>
              <a:buFont typeface="Arial" panose="020B0604020202020204" pitchFamily="34" charset="0"/>
              <a:buChar char="-"/>
            </a:pPr>
            <a:r>
              <a:rPr lang="en-GB" sz="900" dirty="0" err="1">
                <a:cs typeface="Calibri" panose="020F0502020204030204" pitchFamily="34" charset="0"/>
              </a:rPr>
              <a:t>etting</a:t>
            </a:r>
            <a:r>
              <a:rPr lang="en-GB" sz="900" dirty="0">
                <a:cs typeface="Calibri" panose="020F0502020204030204" pitchFamily="34" charset="0"/>
              </a:rPr>
              <a:t> up of the infrastructure from scratch using Infrastructure as a code and performing automation and deployments to more that 200 laboratories. Setting up azure AD and Identity access management. </a:t>
            </a:r>
          </a:p>
        </p:txBody>
      </p:sp>
      <p:cxnSp>
        <p:nvCxnSpPr>
          <p:cNvPr id="27" name="Straight Connector 26">
            <a:extLst>
              <a:ext uri="{FF2B5EF4-FFF2-40B4-BE49-F238E27FC236}">
                <a16:creationId xmlns:a16="http://schemas.microsoft.com/office/drawing/2014/main" id="{2231B31A-E832-43E4-A48E-6B41EA346466}"/>
              </a:ext>
            </a:extLst>
          </p:cNvPr>
          <p:cNvCxnSpPr>
            <a:cxnSpLocks/>
          </p:cNvCxnSpPr>
          <p:nvPr/>
        </p:nvCxnSpPr>
        <p:spPr>
          <a:xfrm>
            <a:off x="304901" y="4423130"/>
            <a:ext cx="11110466"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C16EE86B-E8A1-4A35-800C-F48386F1E0D6}"/>
              </a:ext>
            </a:extLst>
          </p:cNvPr>
          <p:cNvSpPr txBox="1"/>
          <p:nvPr/>
        </p:nvSpPr>
        <p:spPr>
          <a:xfrm>
            <a:off x="408941" y="4792461"/>
            <a:ext cx="1403384" cy="404010"/>
          </a:xfrm>
          <a:prstGeom prst="rect">
            <a:avLst/>
          </a:prstGeom>
          <a:noFill/>
        </p:spPr>
        <p:txBody>
          <a:bodyPr wrap="square" lIns="54610" tIns="54610" rIns="54610" bIns="54610" rtlCol="0">
            <a:noAutofit/>
          </a:bodyPr>
          <a:lstStyle/>
          <a:p>
            <a:pPr>
              <a:spcAft>
                <a:spcPts val="600"/>
              </a:spcAft>
            </a:pPr>
            <a:r>
              <a:rPr lang="en-GB" sz="1400" dirty="0">
                <a:solidFill>
                  <a:srgbClr val="00338D"/>
                </a:solidFill>
              </a:rPr>
              <a:t>Education &amp; Certifications</a:t>
            </a:r>
          </a:p>
          <a:p>
            <a:pPr>
              <a:spcAft>
                <a:spcPts val="600"/>
              </a:spcAft>
            </a:pPr>
            <a:endParaRPr lang="en-GB" sz="1400" dirty="0" err="1">
              <a:solidFill>
                <a:srgbClr val="00338D"/>
              </a:solidFill>
            </a:endParaRPr>
          </a:p>
        </p:txBody>
      </p:sp>
      <p:cxnSp>
        <p:nvCxnSpPr>
          <p:cNvPr id="15" name="Straight Connector 14">
            <a:extLst>
              <a:ext uri="{FF2B5EF4-FFF2-40B4-BE49-F238E27FC236}">
                <a16:creationId xmlns:a16="http://schemas.microsoft.com/office/drawing/2014/main" id="{8A807531-0993-4738-9F15-69D9C81C8A3B}"/>
              </a:ext>
            </a:extLst>
          </p:cNvPr>
          <p:cNvCxnSpPr>
            <a:cxnSpLocks/>
          </p:cNvCxnSpPr>
          <p:nvPr/>
        </p:nvCxnSpPr>
        <p:spPr>
          <a:xfrm>
            <a:off x="319534" y="2406643"/>
            <a:ext cx="11110466"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6AA27823-5B4D-4EC6-91F7-A29487E42C04}"/>
              </a:ext>
            </a:extLst>
          </p:cNvPr>
          <p:cNvSpPr txBox="1"/>
          <p:nvPr/>
        </p:nvSpPr>
        <p:spPr>
          <a:xfrm>
            <a:off x="319533" y="2374985"/>
            <a:ext cx="1403384" cy="404010"/>
          </a:xfrm>
          <a:prstGeom prst="rect">
            <a:avLst/>
          </a:prstGeom>
          <a:noFill/>
        </p:spPr>
        <p:txBody>
          <a:bodyPr wrap="square" lIns="54610" tIns="54610" rIns="54610" bIns="54610" rtlCol="0">
            <a:noAutofit/>
          </a:bodyPr>
          <a:lstStyle/>
          <a:p>
            <a:pPr>
              <a:spcAft>
                <a:spcPts val="600"/>
              </a:spcAft>
            </a:pPr>
            <a:r>
              <a:rPr lang="en-GB" sz="1400" dirty="0">
                <a:solidFill>
                  <a:srgbClr val="00338D"/>
                </a:solidFill>
              </a:rPr>
              <a:t>Key Industries</a:t>
            </a:r>
          </a:p>
          <a:p>
            <a:pPr>
              <a:spcAft>
                <a:spcPts val="600"/>
              </a:spcAft>
            </a:pPr>
            <a:endParaRPr lang="en-GB" sz="1400" dirty="0" err="1">
              <a:solidFill>
                <a:srgbClr val="00338D"/>
              </a:solidFill>
            </a:endParaRPr>
          </a:p>
        </p:txBody>
      </p:sp>
      <p:sp>
        <p:nvSpPr>
          <p:cNvPr id="17" name="Text Placeholder 12">
            <a:extLst>
              <a:ext uri="{FF2B5EF4-FFF2-40B4-BE49-F238E27FC236}">
                <a16:creationId xmlns:a16="http://schemas.microsoft.com/office/drawing/2014/main" id="{84D03C43-5407-486A-9D8D-D6B4F0A2BBDF}"/>
              </a:ext>
            </a:extLst>
          </p:cNvPr>
          <p:cNvSpPr txBox="1">
            <a:spLocks/>
          </p:cNvSpPr>
          <p:nvPr/>
        </p:nvSpPr>
        <p:spPr>
          <a:xfrm>
            <a:off x="1986791" y="2469130"/>
            <a:ext cx="6434639" cy="158303"/>
          </a:xfrm>
          <a:prstGeom prst="rect">
            <a:avLst/>
          </a:prstGeom>
          <a:solidFill>
            <a:schemeClr val="bg1"/>
          </a:solidFill>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8000" indent="-288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432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720000" indent="-288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864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152000" indent="-288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296000" indent="-1440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71450" indent="-171450" algn="just">
              <a:spcAft>
                <a:spcPts val="0"/>
              </a:spcAft>
              <a:buFont typeface="Arial" panose="020B0604020202020204" pitchFamily="34" charset="0"/>
              <a:buChar char="-"/>
            </a:pPr>
            <a:r>
              <a:rPr lang="en-GB" sz="900" b="0" dirty="0">
                <a:solidFill>
                  <a:schemeClr val="tx1"/>
                </a:solidFill>
                <a:cs typeface="Calibri" panose="020F0502020204030204" pitchFamily="34" charset="0"/>
              </a:rPr>
              <a:t>Airlines, Environment Testing, Automobile, Finance, Chemical, Banking, Insurance, and the Pharmaceutical Industry</a:t>
            </a:r>
            <a:r>
              <a:rPr lang="en-GB" sz="900" b="0" dirty="0">
                <a:solidFill>
                  <a:schemeClr val="tx1"/>
                </a:solidFill>
                <a:latin typeface="Calibri" panose="020F0502020204030204" pitchFamily="34" charset="0"/>
                <a:cs typeface="Calibri" panose="020F0502020204030204" pitchFamily="34" charset="0"/>
              </a:rPr>
              <a:t>.</a:t>
            </a:r>
          </a:p>
        </p:txBody>
      </p:sp>
      <p:sp>
        <p:nvSpPr>
          <p:cNvPr id="19" name="TextBox 18">
            <a:extLst>
              <a:ext uri="{FF2B5EF4-FFF2-40B4-BE49-F238E27FC236}">
                <a16:creationId xmlns:a16="http://schemas.microsoft.com/office/drawing/2014/main" id="{5C2386B0-3013-427E-8C4A-31EE1C7CC458}"/>
              </a:ext>
            </a:extLst>
          </p:cNvPr>
          <p:cNvSpPr txBox="1"/>
          <p:nvPr/>
        </p:nvSpPr>
        <p:spPr>
          <a:xfrm>
            <a:off x="7287061" y="4373088"/>
            <a:ext cx="3653611" cy="1536793"/>
          </a:xfrm>
          <a:prstGeom prst="rect">
            <a:avLst/>
          </a:prstGeom>
          <a:noFill/>
        </p:spPr>
        <p:txBody>
          <a:bodyPr wrap="square" lIns="54610" tIns="54610" rIns="54610" bIns="54610" rtlCol="0">
            <a:noAutofit/>
          </a:bodyPr>
          <a:lstStyle/>
          <a:p>
            <a:pPr marL="171450" indent="-171450" algn="just">
              <a:spcAft>
                <a:spcPts val="0"/>
              </a:spcAft>
              <a:buFont typeface="Arial" panose="020B0604020202020204" pitchFamily="34" charset="0"/>
              <a:buChar char="-"/>
            </a:pPr>
            <a:endParaRPr lang="en-GB" sz="900" dirty="0">
              <a:cs typeface="Calibri" panose="020F0502020204030204" pitchFamily="34" charset="0"/>
            </a:endParaRPr>
          </a:p>
          <a:p>
            <a:pPr marL="171450" indent="-171450" algn="just">
              <a:spcAft>
                <a:spcPts val="0"/>
              </a:spcAft>
              <a:buFont typeface="Arial" panose="020B0604020202020204" pitchFamily="34" charset="0"/>
              <a:buChar char="-"/>
            </a:pPr>
            <a:r>
              <a:rPr lang="en-GB" sz="900" dirty="0">
                <a:cs typeface="Calibri" panose="020F0502020204030204" pitchFamily="34" charset="0"/>
              </a:rPr>
              <a:t>Experience in Azure AD, Domain service and Identity Access Management</a:t>
            </a:r>
          </a:p>
          <a:p>
            <a:pPr marL="171450" indent="-171450" algn="just">
              <a:spcAft>
                <a:spcPts val="0"/>
              </a:spcAft>
              <a:buFont typeface="Arial" panose="020B0604020202020204" pitchFamily="34" charset="0"/>
              <a:buChar char="-"/>
            </a:pPr>
            <a:r>
              <a:rPr lang="en-GB" sz="900" dirty="0">
                <a:cs typeface="Calibri" panose="020F0502020204030204" pitchFamily="34" charset="0"/>
              </a:rPr>
              <a:t>GIT repository setup and migration</a:t>
            </a:r>
          </a:p>
          <a:p>
            <a:pPr marL="171450" indent="-171450" algn="just">
              <a:spcAft>
                <a:spcPts val="0"/>
              </a:spcAft>
              <a:buFont typeface="Arial" panose="020B0604020202020204" pitchFamily="34" charset="0"/>
              <a:buChar char="-"/>
            </a:pPr>
            <a:r>
              <a:rPr lang="en-GB" sz="900" dirty="0">
                <a:cs typeface="Calibri" panose="020F0502020204030204" pitchFamily="34" charset="0"/>
              </a:rPr>
              <a:t>Writing </a:t>
            </a:r>
            <a:r>
              <a:rPr lang="en-GB" sz="900" dirty="0" err="1">
                <a:cs typeface="Calibri" panose="020F0502020204030204" pitchFamily="34" charset="0"/>
              </a:rPr>
              <a:t>yaml</a:t>
            </a:r>
            <a:r>
              <a:rPr lang="en-GB" sz="900" dirty="0">
                <a:cs typeface="Calibri" panose="020F0502020204030204" pitchFamily="34" charset="0"/>
              </a:rPr>
              <a:t> and </a:t>
            </a:r>
            <a:r>
              <a:rPr lang="en-GB" sz="900" dirty="0" err="1">
                <a:cs typeface="Calibri" panose="020F0502020204030204" pitchFamily="34" charset="0"/>
              </a:rPr>
              <a:t>powershell</a:t>
            </a:r>
            <a:r>
              <a:rPr lang="en-GB" sz="900" dirty="0">
                <a:cs typeface="Calibri" panose="020F0502020204030204" pitchFamily="34" charset="0"/>
              </a:rPr>
              <a:t> scripts</a:t>
            </a:r>
          </a:p>
          <a:p>
            <a:pPr marL="171450" indent="-171450" algn="just">
              <a:spcAft>
                <a:spcPts val="0"/>
              </a:spcAft>
              <a:buFont typeface="Arial" panose="020B0604020202020204" pitchFamily="34" charset="0"/>
              <a:buChar char="-"/>
            </a:pPr>
            <a:r>
              <a:rPr lang="en-GB" sz="900" dirty="0">
                <a:cs typeface="Calibri" panose="020F0502020204030204" pitchFamily="34" charset="0"/>
              </a:rPr>
              <a:t>Automating Microsoft Dynamics 365 Project</a:t>
            </a:r>
          </a:p>
          <a:p>
            <a:pPr marL="171450" indent="-171450" algn="just">
              <a:spcAft>
                <a:spcPts val="0"/>
              </a:spcAft>
              <a:buFont typeface="Arial" panose="020B0604020202020204" pitchFamily="34" charset="0"/>
              <a:buChar char="-"/>
            </a:pPr>
            <a:r>
              <a:rPr lang="en-GB" sz="900" dirty="0">
                <a:cs typeface="Calibri" panose="020F0502020204030204" pitchFamily="34" charset="0"/>
              </a:rPr>
              <a:t>Azure </a:t>
            </a:r>
            <a:r>
              <a:rPr lang="en-GB" sz="900" dirty="0" err="1">
                <a:cs typeface="Calibri" panose="020F0502020204030204" pitchFamily="34" charset="0"/>
              </a:rPr>
              <a:t>Devops</a:t>
            </a:r>
            <a:endParaRPr lang="en-GB" sz="900" dirty="0">
              <a:cs typeface="Calibri" panose="020F0502020204030204" pitchFamily="34" charset="0"/>
            </a:endParaRPr>
          </a:p>
          <a:p>
            <a:pPr marL="171450" indent="-171450" algn="just">
              <a:spcAft>
                <a:spcPts val="0"/>
              </a:spcAft>
              <a:buFont typeface="Arial" panose="020B0604020202020204" pitchFamily="34" charset="0"/>
              <a:buChar char="-"/>
            </a:pPr>
            <a:r>
              <a:rPr lang="en-GB" sz="900" dirty="0">
                <a:cs typeface="Calibri" panose="020F0502020204030204" pitchFamily="34" charset="0"/>
              </a:rPr>
              <a:t>Terraform ( Infrastructure as a Code)</a:t>
            </a:r>
          </a:p>
          <a:p>
            <a:pPr marL="171450" indent="-171450" algn="just">
              <a:spcAft>
                <a:spcPts val="0"/>
              </a:spcAft>
              <a:buFont typeface="Arial" panose="020B0604020202020204" pitchFamily="34" charset="0"/>
              <a:buChar char="-"/>
            </a:pPr>
            <a:r>
              <a:rPr lang="en-GB" sz="900" dirty="0">
                <a:cs typeface="Calibri" panose="020F0502020204030204" pitchFamily="34" charset="0"/>
              </a:rPr>
              <a:t>Process Documentation and Training across the domain.</a:t>
            </a:r>
          </a:p>
          <a:p>
            <a:pPr marL="171450" indent="-171450" algn="just">
              <a:spcAft>
                <a:spcPts val="0"/>
              </a:spcAft>
              <a:buFont typeface="Arial" panose="020B0604020202020204" pitchFamily="34" charset="0"/>
              <a:buChar char="-"/>
            </a:pPr>
            <a:r>
              <a:rPr lang="en-GB" sz="900" dirty="0">
                <a:cs typeface="Calibri" panose="020F0502020204030204" pitchFamily="34" charset="0"/>
              </a:rPr>
              <a:t>Continuous Integration and Continuous Delivery pipelines.</a:t>
            </a:r>
          </a:p>
          <a:p>
            <a:pPr marL="171450" indent="-171450">
              <a:spcAft>
                <a:spcPts val="600"/>
              </a:spcAft>
              <a:buFont typeface="Arial" panose="020B0604020202020204" pitchFamily="34" charset="0"/>
              <a:buChar char="•"/>
            </a:pPr>
            <a:endParaRPr lang="en-GB" sz="900" dirty="0" err="1"/>
          </a:p>
        </p:txBody>
      </p:sp>
      <p:sp>
        <p:nvSpPr>
          <p:cNvPr id="20" name="TextBox 19">
            <a:extLst>
              <a:ext uri="{FF2B5EF4-FFF2-40B4-BE49-F238E27FC236}">
                <a16:creationId xmlns:a16="http://schemas.microsoft.com/office/drawing/2014/main" id="{AC7F58C0-5756-431A-930C-D4378AC86CD2}"/>
              </a:ext>
            </a:extLst>
          </p:cNvPr>
          <p:cNvSpPr txBox="1"/>
          <p:nvPr/>
        </p:nvSpPr>
        <p:spPr>
          <a:xfrm>
            <a:off x="6096000" y="4767663"/>
            <a:ext cx="1191061" cy="404010"/>
          </a:xfrm>
          <a:prstGeom prst="rect">
            <a:avLst/>
          </a:prstGeom>
          <a:noFill/>
        </p:spPr>
        <p:txBody>
          <a:bodyPr wrap="square" lIns="54610" tIns="54610" rIns="54610" bIns="54610" rtlCol="0">
            <a:noAutofit/>
          </a:bodyPr>
          <a:lstStyle/>
          <a:p>
            <a:pPr>
              <a:spcAft>
                <a:spcPts val="600"/>
              </a:spcAft>
            </a:pPr>
            <a:r>
              <a:rPr lang="en-GB" sz="1400" dirty="0">
                <a:solidFill>
                  <a:srgbClr val="00338D"/>
                </a:solidFill>
              </a:rPr>
              <a:t>Skills &amp; Capabilities </a:t>
            </a:r>
          </a:p>
          <a:p>
            <a:pPr>
              <a:spcAft>
                <a:spcPts val="600"/>
              </a:spcAft>
            </a:pPr>
            <a:endParaRPr lang="en-GB" sz="1400" dirty="0" err="1">
              <a:solidFill>
                <a:srgbClr val="00338D"/>
              </a:solidFill>
            </a:endParaRPr>
          </a:p>
        </p:txBody>
      </p:sp>
      <p:sp>
        <p:nvSpPr>
          <p:cNvPr id="30" name="TextBox 29">
            <a:extLst>
              <a:ext uri="{FF2B5EF4-FFF2-40B4-BE49-F238E27FC236}">
                <a16:creationId xmlns:a16="http://schemas.microsoft.com/office/drawing/2014/main" id="{FD696C25-8343-4B27-96B0-B04A713045E1}"/>
              </a:ext>
            </a:extLst>
          </p:cNvPr>
          <p:cNvSpPr txBox="1"/>
          <p:nvPr/>
        </p:nvSpPr>
        <p:spPr>
          <a:xfrm>
            <a:off x="363493" y="5934206"/>
            <a:ext cx="1403384" cy="404010"/>
          </a:xfrm>
          <a:prstGeom prst="rect">
            <a:avLst/>
          </a:prstGeom>
          <a:noFill/>
        </p:spPr>
        <p:txBody>
          <a:bodyPr wrap="square" lIns="54610" tIns="54610" rIns="54610" bIns="54610" rtlCol="0">
            <a:noAutofit/>
          </a:bodyPr>
          <a:lstStyle/>
          <a:p>
            <a:pPr>
              <a:spcAft>
                <a:spcPts val="600"/>
              </a:spcAft>
            </a:pPr>
            <a:r>
              <a:rPr lang="en-GB" sz="1400" dirty="0">
                <a:solidFill>
                  <a:srgbClr val="00338D"/>
                </a:solidFill>
              </a:rPr>
              <a:t>Languages</a:t>
            </a:r>
          </a:p>
        </p:txBody>
      </p:sp>
      <p:sp>
        <p:nvSpPr>
          <p:cNvPr id="31" name="TextBox 30">
            <a:extLst>
              <a:ext uri="{FF2B5EF4-FFF2-40B4-BE49-F238E27FC236}">
                <a16:creationId xmlns:a16="http://schemas.microsoft.com/office/drawing/2014/main" id="{3C5159D0-9192-4177-BFE1-E6C2FD9FF9E4}"/>
              </a:ext>
            </a:extLst>
          </p:cNvPr>
          <p:cNvSpPr txBox="1"/>
          <p:nvPr/>
        </p:nvSpPr>
        <p:spPr>
          <a:xfrm>
            <a:off x="1905980" y="5960391"/>
            <a:ext cx="3434844" cy="341690"/>
          </a:xfrm>
          <a:prstGeom prst="rect">
            <a:avLst/>
          </a:prstGeom>
          <a:noFill/>
        </p:spPr>
        <p:txBody>
          <a:bodyPr wrap="square" lIns="54610" tIns="54610" rIns="54610" bIns="54610" rtlCol="0">
            <a:noAutofit/>
          </a:bodyPr>
          <a:lstStyle/>
          <a:p>
            <a:pPr marL="171450" indent="-171450">
              <a:spcAft>
                <a:spcPts val="0"/>
              </a:spcAft>
              <a:buFont typeface="Arial" panose="020B0604020202020204" pitchFamily="34" charset="0"/>
              <a:buChar char="-"/>
            </a:pPr>
            <a:r>
              <a:rPr lang="en-GB" sz="900" dirty="0">
                <a:cs typeface="Calibri" panose="020F0502020204030204" pitchFamily="34" charset="0"/>
              </a:rPr>
              <a:t>English, Hindi, Telugu, Marathi, Kannada, Punjabi, Tamil.</a:t>
            </a:r>
          </a:p>
        </p:txBody>
      </p:sp>
      <p:cxnSp>
        <p:nvCxnSpPr>
          <p:cNvPr id="32" name="Straight Connector 31">
            <a:extLst>
              <a:ext uri="{FF2B5EF4-FFF2-40B4-BE49-F238E27FC236}">
                <a16:creationId xmlns:a16="http://schemas.microsoft.com/office/drawing/2014/main" id="{56229DA6-A00A-489E-A8B6-2D83E1DED9ED}"/>
              </a:ext>
            </a:extLst>
          </p:cNvPr>
          <p:cNvCxnSpPr>
            <a:cxnSpLocks/>
          </p:cNvCxnSpPr>
          <p:nvPr/>
        </p:nvCxnSpPr>
        <p:spPr>
          <a:xfrm>
            <a:off x="311006" y="5934206"/>
            <a:ext cx="11109068"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Freeform 19">
            <a:extLst>
              <a:ext uri="{FF2B5EF4-FFF2-40B4-BE49-F238E27FC236}">
                <a16:creationId xmlns:a16="http://schemas.microsoft.com/office/drawing/2014/main" id="{4010C12A-021C-4086-99EA-04999C7591DC}"/>
              </a:ext>
            </a:extLst>
          </p:cNvPr>
          <p:cNvSpPr>
            <a:spLocks noEditPoints="1"/>
          </p:cNvSpPr>
          <p:nvPr/>
        </p:nvSpPr>
        <p:spPr bwMode="auto">
          <a:xfrm>
            <a:off x="10300558" y="157441"/>
            <a:ext cx="994770" cy="404652"/>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pic>
        <p:nvPicPr>
          <p:cNvPr id="3" name="Picture 2">
            <a:extLst>
              <a:ext uri="{FF2B5EF4-FFF2-40B4-BE49-F238E27FC236}">
                <a16:creationId xmlns:a16="http://schemas.microsoft.com/office/drawing/2014/main" id="{A712D5C1-F613-4DB1-B05D-DE724810EEA5}"/>
              </a:ext>
            </a:extLst>
          </p:cNvPr>
          <p:cNvPicPr>
            <a:picLocks noChangeAspect="1"/>
          </p:cNvPicPr>
          <p:nvPr/>
        </p:nvPicPr>
        <p:blipFill>
          <a:blip r:embed="rId3"/>
          <a:stretch>
            <a:fillRect/>
          </a:stretch>
        </p:blipFill>
        <p:spPr>
          <a:xfrm>
            <a:off x="189859" y="66555"/>
            <a:ext cx="1622466" cy="1642378"/>
          </a:xfrm>
          <a:prstGeom prst="rect">
            <a:avLst/>
          </a:prstGeom>
        </p:spPr>
      </p:pic>
    </p:spTree>
    <p:extLst>
      <p:ext uri="{BB962C8B-B14F-4D97-AF65-F5344CB8AC3E}">
        <p14:creationId xmlns:p14="http://schemas.microsoft.com/office/powerpoint/2010/main" val="18544337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ONTUSED" val="KPMGFONT"/>
  <p:tag name="CREATEDBY" val="Global PowerPoint Toolbar"/>
  <p:tag name="TOOLBARVERSION" val="5.32"/>
  <p:tag name="TYPE" val="ScreenWide"/>
  <p:tag name="KEYWORD" val="SCREENWIDE"/>
  <p:tag name="TEMPLATEVERSION" val="18/11/2020 10:52:20"/>
</p:tagLst>
</file>

<file path=ppt/tags/tag2.xml><?xml version="1.0" encoding="utf-8"?>
<p:tagLst xmlns:a="http://schemas.openxmlformats.org/drawingml/2006/main" xmlns:r="http://schemas.openxmlformats.org/officeDocument/2006/relationships" xmlns:p="http://schemas.openxmlformats.org/presentationml/2006/main">
  <p:tag name="ADV_COPYRIGHT" val="TRUE"/>
</p:tagLst>
</file>

<file path=ppt/theme/theme1.xml><?xml version="1.0" encoding="utf-8"?>
<a:theme xmlns:a="http://schemas.openxmlformats.org/drawingml/2006/main" name="KPMG_Widescreen_16:9 02/02/2016">
  <a:themeElements>
    <a:clrScheme name="KPMG Standard">
      <a:dk1>
        <a:sysClr val="windowText" lastClr="000000"/>
      </a:dk1>
      <a:lt1>
        <a:sysClr val="window" lastClr="FFFFFF"/>
      </a:lt1>
      <a:dk2>
        <a:srgbClr val="00338D"/>
      </a:dk2>
      <a:lt2>
        <a:srgbClr val="005EB8"/>
      </a:lt2>
      <a:accent1>
        <a:srgbClr val="0091DA"/>
      </a:accent1>
      <a:accent2>
        <a:srgbClr val="483698"/>
      </a:accent2>
      <a:accent3>
        <a:srgbClr val="470A68"/>
      </a:accent3>
      <a:accent4>
        <a:srgbClr val="6D2077"/>
      </a:accent4>
      <a:accent5>
        <a:srgbClr val="00A3A1"/>
      </a:accent5>
      <a:accent6>
        <a:srgbClr val="009A44"/>
      </a:accent6>
      <a:hlink>
        <a:srgbClr val="0091DA"/>
      </a:hlink>
      <a:folHlink>
        <a:srgbClr val="EAAA00"/>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solidFill>
            <a:schemeClr val="accent1"/>
          </a:solidFill>
        </a:ln>
      </a:spPr>
      <a:bodyPr lIns="54610" tIns="54610" rIns="54610" bIns="54610" rtlCol="0" anchor="ctr"/>
      <a:lstStyle>
        <a:defPPr algn="l">
          <a:defRPr sz="15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accent3"/>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15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Widescreen Standard Template.potx" id="{50B8C0BE-3EE7-444C-90D7-DFC04C8A55B0}" vid="{6E575C62-7014-4E31-8CEF-B1EAC5307B2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E4A8953F2E7A439093F52D57FCDAA5" ma:contentTypeVersion="13" ma:contentTypeDescription="Create a new document." ma:contentTypeScope="" ma:versionID="23cea5a42c6b291690f41dc350b7e421">
  <xsd:schema xmlns:xsd="http://www.w3.org/2001/XMLSchema" xmlns:xs="http://www.w3.org/2001/XMLSchema" xmlns:p="http://schemas.microsoft.com/office/2006/metadata/properties" xmlns:ns3="0520df48-a1b0-4d0a-bc2f-b99f81d247c6" xmlns:ns4="64dd3505-1de5-44d9-9f1c-40ed1180f473" targetNamespace="http://schemas.microsoft.com/office/2006/metadata/properties" ma:root="true" ma:fieldsID="cd4f9760d37b8eda23b678a4b6728eea" ns3:_="" ns4:_="">
    <xsd:import namespace="0520df48-a1b0-4d0a-bc2f-b99f81d247c6"/>
    <xsd:import namespace="64dd3505-1de5-44d9-9f1c-40ed1180f473"/>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ServiceAutoTags" minOccurs="0"/>
                <xsd:element ref="ns3:MediaServiceOCR" minOccurs="0"/>
                <xsd:element ref="ns3:MediaServiceGenerationTime" minOccurs="0"/>
                <xsd:element ref="ns3:MediaServiceEventHashCode" minOccurs="0"/>
                <xsd:element ref="ns3:MediaServiceLocation"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520df48-a1b0-4d0a-bc2f-b99f81d247c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4dd3505-1de5-44d9-9f1c-40ed1180f473"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714BA50-94D9-4E70-A4C8-C718C7FA1D06}">
  <ds:schemaRefs>
    <ds:schemaRef ds:uri="http://schemas.microsoft.com/sharepoint/v3/contenttype/forms"/>
  </ds:schemaRefs>
</ds:datastoreItem>
</file>

<file path=customXml/itemProps2.xml><?xml version="1.0" encoding="utf-8"?>
<ds:datastoreItem xmlns:ds="http://schemas.openxmlformats.org/officeDocument/2006/customXml" ds:itemID="{00A425C9-AD2D-4A57-B252-6EA718DEDE1B}">
  <ds:schemaRefs>
    <ds:schemaRef ds:uri="http://schemas.microsoft.com/office/2006/metadata/properties"/>
    <ds:schemaRef ds:uri="http://schemas.openxmlformats.org/package/2006/metadata/core-properties"/>
    <ds:schemaRef ds:uri="http://purl.org/dc/dcmitype/"/>
    <ds:schemaRef ds:uri="64dd3505-1de5-44d9-9f1c-40ed1180f473"/>
    <ds:schemaRef ds:uri="http://www.w3.org/XML/1998/namespace"/>
    <ds:schemaRef ds:uri="http://schemas.microsoft.com/office/2006/documentManagement/types"/>
    <ds:schemaRef ds:uri="http://schemas.microsoft.com/office/infopath/2007/PartnerControls"/>
    <ds:schemaRef ds:uri="http://purl.org/dc/elements/1.1/"/>
    <ds:schemaRef ds:uri="0520df48-a1b0-4d0a-bc2f-b99f81d247c6"/>
    <ds:schemaRef ds:uri="http://purl.org/dc/terms/"/>
  </ds:schemaRefs>
</ds:datastoreItem>
</file>

<file path=customXml/itemProps3.xml><?xml version="1.0" encoding="utf-8"?>
<ds:datastoreItem xmlns:ds="http://schemas.openxmlformats.org/officeDocument/2006/customXml" ds:itemID="{9EB4B388-64D2-4953-9568-07915266863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520df48-a1b0-4d0a-bc2f-b99f81d247c6"/>
    <ds:schemaRef ds:uri="64dd3505-1de5-44d9-9f1c-40ed1180f47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blank</Template>
  <TotalTime>3847</TotalTime>
  <Words>483</Words>
  <Application>Microsoft Office PowerPoint</Application>
  <PresentationFormat>Widescreen</PresentationFormat>
  <Paragraphs>42</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KPMG Extralight</vt:lpstr>
      <vt:lpstr>Arial</vt:lpstr>
      <vt:lpstr>KPMG_Widescreen_16:9 02/02/2016</vt:lpstr>
      <vt:lpstr>Ashutosh Bhatte Senior Analyst Programmer </vt:lpstr>
    </vt:vector>
  </TitlesOfParts>
  <Company>KPMG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Senior Technical Architect</dc:title>
  <dc:creator>Rymer, Benjamin</dc:creator>
  <cp:lastModifiedBy>Bhatte, Ashutosh</cp:lastModifiedBy>
  <cp:revision>183</cp:revision>
  <dcterms:created xsi:type="dcterms:W3CDTF">2019-07-03T05:39:48Z</dcterms:created>
  <dcterms:modified xsi:type="dcterms:W3CDTF">2023-08-20T11:47:30Z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0x0101000FE4A8953F2E7A439093F52D57FCDAA5</vt:lpwstr>
  </property>
</Properties>
</file>